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3" r:id="rId4"/>
    <p:sldMasterId id="214748369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embeddedFontLst>
    <p:embeddedFont>
      <p:font typeface="Roboto"/>
      <p:regular r:id="rId32"/>
      <p:bold r:id="rId33"/>
      <p:italic r:id="rId34"/>
      <p:boldItalic r:id="rId35"/>
    </p:embeddedFont>
    <p:embeddedFont>
      <p:font typeface="Montserrat"/>
      <p:regular r:id="rId36"/>
      <p:bold r:id="rId37"/>
      <p:italic r:id="rId38"/>
      <p:boldItalic r:id="rId39"/>
    </p:embeddedFont>
    <p:embeddedFont>
      <p:font typeface="Open Sans SemiBold"/>
      <p:regular r:id="rId40"/>
      <p:bold r:id="rId41"/>
      <p:italic r:id="rId42"/>
      <p:boldItalic r:id="rId43"/>
    </p:embeddedFont>
    <p:embeddedFont>
      <p:font typeface="Helvetica Neue"/>
      <p:regular r:id="rId44"/>
      <p:bold r:id="rId45"/>
      <p:italic r:id="rId46"/>
      <p:boldItalic r:id="rId47"/>
    </p:embeddedFont>
    <p:embeddedFont>
      <p:font typeface="Lexend Deca"/>
      <p:regular r:id="rId48"/>
      <p:bold r:id="rId49"/>
    </p:embeddedFont>
    <p:embeddedFont>
      <p:font typeface="Open Sans"/>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1984">
          <p15:clr>
            <a:srgbClr val="9AA0A6"/>
          </p15:clr>
        </p15:guide>
        <p15:guide id="4" pos="534">
          <p15:clr>
            <a:srgbClr val="9AA0A6"/>
          </p15:clr>
        </p15:guide>
        <p15:guide id="5" pos="552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1984" orient="horz"/>
        <p:guide pos="534"/>
        <p:guide pos="552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SemiBold-regular.fntdata"/><Relationship Id="rId42" Type="http://schemas.openxmlformats.org/officeDocument/2006/relationships/font" Target="fonts/OpenSansSemiBold-italic.fntdata"/><Relationship Id="rId41" Type="http://schemas.openxmlformats.org/officeDocument/2006/relationships/font" Target="fonts/OpenSansSemiBold-bold.fntdata"/><Relationship Id="rId44" Type="http://schemas.openxmlformats.org/officeDocument/2006/relationships/font" Target="fonts/HelveticaNeue-regular.fntdata"/><Relationship Id="rId43" Type="http://schemas.openxmlformats.org/officeDocument/2006/relationships/font" Target="fonts/OpenSansSemiBold-boldItalic.fntdata"/><Relationship Id="rId46" Type="http://schemas.openxmlformats.org/officeDocument/2006/relationships/font" Target="fonts/HelveticaNeue-italic.fntdata"/><Relationship Id="rId45" Type="http://schemas.openxmlformats.org/officeDocument/2006/relationships/font" Target="fonts/HelveticaNeue-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LexendDeca-regular.fntdata"/><Relationship Id="rId47" Type="http://schemas.openxmlformats.org/officeDocument/2006/relationships/font" Target="fonts/HelveticaNeue-boldItalic.fntdata"/><Relationship Id="rId49" Type="http://schemas.openxmlformats.org/officeDocument/2006/relationships/font" Target="fonts/LexendDeca-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font" Target="fonts/Roboto-bold.fntdata"/><Relationship Id="rId32" Type="http://schemas.openxmlformats.org/officeDocument/2006/relationships/font" Target="fonts/Roboto-regular.fntdata"/><Relationship Id="rId35" Type="http://schemas.openxmlformats.org/officeDocument/2006/relationships/font" Target="fonts/Roboto-boldItalic.fntdata"/><Relationship Id="rId34" Type="http://schemas.openxmlformats.org/officeDocument/2006/relationships/font" Target="fonts/Roboto-italic.fntdata"/><Relationship Id="rId37" Type="http://schemas.openxmlformats.org/officeDocument/2006/relationships/font" Target="fonts/Montserrat-bold.fntdata"/><Relationship Id="rId36" Type="http://schemas.openxmlformats.org/officeDocument/2006/relationships/font" Target="fonts/Montserrat-regular.fntdata"/><Relationship Id="rId39" Type="http://schemas.openxmlformats.org/officeDocument/2006/relationships/font" Target="fonts/Montserrat-boldItalic.fntdata"/><Relationship Id="rId38" Type="http://schemas.openxmlformats.org/officeDocument/2006/relationships/font" Target="fonts/Montserrat-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bold.fntdata"/><Relationship Id="rId50" Type="http://schemas.openxmlformats.org/officeDocument/2006/relationships/font" Target="fonts/OpenSans-regular.fntdata"/><Relationship Id="rId53" Type="http://schemas.openxmlformats.org/officeDocument/2006/relationships/font" Target="fonts/OpenSans-boldItalic.fntdata"/><Relationship Id="rId52" Type="http://schemas.openxmlformats.org/officeDocument/2006/relationships/font" Target="fonts/OpenSans-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e3e722153f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e3e722153f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e3d1407cd7_0_6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e3d1407cd7_0_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9c2998df9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9c2998df9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e3d1407cd7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e3d1407cd7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e28b42131e_0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e28b42131e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400">
                <a:solidFill>
                  <a:srgbClr val="575757"/>
                </a:solidFill>
                <a:latin typeface="Open Sans"/>
                <a:ea typeface="Open Sans"/>
                <a:cs typeface="Open Sans"/>
                <a:sym typeface="Open Sans"/>
              </a:rPr>
              <a:t>As Steve Jobs once said, “</a:t>
            </a:r>
            <a:r>
              <a:rPr i="1" lang="en-GB" sz="1400">
                <a:solidFill>
                  <a:srgbClr val="575757"/>
                </a:solidFill>
                <a:latin typeface="Open Sans"/>
                <a:ea typeface="Open Sans"/>
                <a:cs typeface="Open Sans"/>
                <a:sym typeface="Open Sans"/>
              </a:rPr>
              <a:t>Innovation distinguishes between a leader and a follower”. </a:t>
            </a:r>
            <a:endParaRPr sz="1150">
              <a:solidFill>
                <a:srgbClr val="333333"/>
              </a:solidFill>
              <a:highlight>
                <a:srgbClr val="FFFFFF"/>
              </a:highlight>
            </a:endParaRPr>
          </a:p>
          <a:p>
            <a:pPr indent="0" lvl="0" marL="0" rtl="0" algn="l">
              <a:spcBef>
                <a:spcPts val="1000"/>
              </a:spcBef>
              <a:spcAft>
                <a:spcPts val="0"/>
              </a:spcAft>
              <a:buClr>
                <a:schemeClr val="dk1"/>
              </a:buClr>
              <a:buSzPts val="1100"/>
              <a:buFont typeface="Arial"/>
              <a:buNone/>
            </a:pPr>
            <a:r>
              <a:t/>
            </a:r>
            <a:endParaRPr sz="1000">
              <a:solidFill>
                <a:srgbClr val="2E2E2E"/>
              </a:solidFill>
              <a:highlight>
                <a:srgbClr val="FFFFFF"/>
              </a:highlight>
            </a:endParaRPr>
          </a:p>
          <a:p>
            <a:pPr indent="0" lvl="0" marL="0" rtl="0" algn="l">
              <a:spcBef>
                <a:spcPts val="0"/>
              </a:spcBef>
              <a:spcAft>
                <a:spcPts val="0"/>
              </a:spcAft>
              <a:buNone/>
            </a:pPr>
            <a:r>
              <a:t/>
            </a:r>
            <a:endParaRPr>
              <a:solidFill>
                <a:schemeClr val="dk1"/>
              </a:solidFill>
              <a:highlight>
                <a:srgbClr val="F2FDFF"/>
              </a:highlight>
            </a:endParaRPr>
          </a:p>
          <a:p>
            <a:pPr indent="0" lvl="0" marL="0" rtl="0" algn="l">
              <a:spcBef>
                <a:spcPts val="0"/>
              </a:spcBef>
              <a:spcAft>
                <a:spcPts val="0"/>
              </a:spcAft>
              <a:buNone/>
            </a:pPr>
            <a:r>
              <a:t/>
            </a:r>
            <a:endParaRPr>
              <a:solidFill>
                <a:schemeClr val="dk1"/>
              </a:solidFill>
              <a:highlight>
                <a:srgbClr val="F2FDFF"/>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e3d1407cd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e3d1407cd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e3d1407cd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e3d1407cd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e348ce947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e348ce947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e28b42131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e28b42131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88900" marR="88900" rtl="0" algn="l">
              <a:lnSpc>
                <a:spcPct val="150000"/>
              </a:lnSpc>
              <a:spcBef>
                <a:spcPts val="0"/>
              </a:spcBef>
              <a:spcAft>
                <a:spcPts val="800"/>
              </a:spcAft>
              <a:buClr>
                <a:schemeClr val="dk1"/>
              </a:buClr>
              <a:buSzPts val="1100"/>
              <a:buFont typeface="Arial"/>
              <a:buNone/>
            </a:pPr>
            <a:r>
              <a:rPr lang="en-GB" sz="1300">
                <a:solidFill>
                  <a:srgbClr val="333333"/>
                </a:solidFill>
                <a:highlight>
                  <a:srgbClr val="F5F5F5"/>
                </a:highlight>
                <a:latin typeface="Helvetica Neue"/>
                <a:ea typeface="Helvetica Neue"/>
                <a:cs typeface="Helvetica Neue"/>
                <a:sym typeface="Helvetica Neue"/>
              </a:rPr>
              <a:t>Information provided in the similarity report is used to determine if matches are appropriate or not based on the assignment expectations. The decision to deem any work plagiarized should be made only after careful examination of both the submitted paper and the suspect sources, not by simply viewing the similarity score.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e348ce947a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e348ce947a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88900" marR="88900" rtl="0" algn="l">
              <a:lnSpc>
                <a:spcPct val="150000"/>
              </a:lnSpc>
              <a:spcBef>
                <a:spcPts val="0"/>
              </a:spcBef>
              <a:spcAft>
                <a:spcPts val="0"/>
              </a:spcAft>
              <a:buNone/>
            </a:pPr>
            <a:r>
              <a:t/>
            </a:r>
            <a:endParaRPr sz="1300">
              <a:solidFill>
                <a:srgbClr val="333333"/>
              </a:solidFill>
              <a:highlight>
                <a:srgbClr val="F5F5F5"/>
              </a:highlight>
              <a:latin typeface="Helvetica Neue"/>
              <a:ea typeface="Helvetica Neue"/>
              <a:cs typeface="Helvetica Neue"/>
              <a:sym typeface="Helvetica Neue"/>
            </a:endParaRPr>
          </a:p>
          <a:p>
            <a:pPr indent="0" lvl="0" marL="0" rtl="0" algn="l">
              <a:spcBef>
                <a:spcPts val="80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e318ecb565_0_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e318ecb565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3C46"/>
              </a:buClr>
              <a:buSzPts val="1100"/>
              <a:buFont typeface="Arial"/>
              <a:buNone/>
            </a:pPr>
            <a:r>
              <a:rPr lang="en-GB">
                <a:solidFill>
                  <a:schemeClr val="dk1"/>
                </a:solidFill>
              </a:rPr>
              <a:t>Here’s an example of a Similarity Report. Let's take a look and break down the different parts of the report.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e28b42131e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e28b42131e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e28b42131e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e28b42131e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Here we are at the Similarity Insights panel. This is where you actually see that percentage, and for many people, that number is what they think of as “Turnitin.” (Spoiler: This is only a small part of what Turnitin does/offers.) It is, however, a very important feature. Let’s start by talking about exactly what this percentage represents. In the simplest terms, the higher the number, the greater the similarity between your work and other sources. The follow-up question here is ALWAYS (no matter the audience, no matter where in the world): what is a “good” score? The trick is there is no single answer to that question. There isn’t a number that is the “right” answer b/c what that number means depends on a lot of variables. There are, however, some guidelines that can help you interpret the number and decide whether it is “good” or not.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First, let’s establish a very important baseline: 0% is not the goal. A lot of people start out by assuming that any number above 0% is bad and that if you have any value above 0%, you have done something wrong. That’s definitely not true. There is almost always a level of what we call “expected text similarity.” Expected similarity means that there are certain elements that we expect to show an overlap with other sources. Common facts or information, is almost always going to show minor overlap and doesn’t require citation.  If you’re doing research or providing evidence from a source or sources (which is true of MOST academic writing), you will have quotes and paraphrases, which will show up as matches; however, as long as you have cited those things, that is not only acceptable but should be encouraged. Let’s also remember that there are key phrases that are inherent in certain domains. Those, too, might trigger similarity. By itself, that’s nothing to be alarmed about.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fact, in most of these cases, Turnitin solutions have filters that allow you to see if these elements are impacting your percentage. We’ll talk more about those in a bit. The biggest problem here is that students often don’t know how to interpret the score and then determine what to do next. Let’s talk more about the actual strategies you can take to address concerns with your score.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e348ce947a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e348ce947a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e348ce947a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e348ce947a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You can also use filters to focus in on specific elements of similarity. For example, you can exclude your bibliographical sections OR hide text in quotes. Why might you want to do that? Well, doing so can help you focus in on exactly where your similarity is occurring and that gives you a much more targeted approach to understanding issues and making changes (either on this assignment, if revisions are possible, or on future assignments). These filters will let you see how those different exclusions impact your score. IMPORTANT, though, to remember that these filters are only impacting your view - this doesn’t change the overall report that the instructor will see, unless he/she changes the assignment filters. Even so, though, this can really help you pinpoint how different components of your writing impact the similarity score.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e28b42131e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e28b42131e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e28b42131e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e28b42131e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First and the one most people worry about: What if my score is too HIGH? This means that too much of your writing is coming from other sources or, another way to look at it, there aren’t enough of YOUR ideas in the paper. What can you do about that? First, you want to balance out the information that you use from texts with your own ideas. Zero in on the places where you have relied heavily on outside sources and ask yourself what ideas you can add? Perhaps this means you need to explain or analyze the outside source content; perhaps it means you don’t need ALL of the outside source content. Making adjustments in either of these ways will impact the similarity percentage. What else? Well, take a really hard look at how you are integrating outside source info. Are you consistently quoting outside sources when you might be able to paraphrase or even summarize that information? Varying these strategies can also impact that similarity score. And then finally, check the citations! Regardless of where that percentage falls, you must be absolutely militant about citations. </a:t>
            </a:r>
            <a:br>
              <a:rPr lang="en-GB">
                <a:solidFill>
                  <a:schemeClr val="dk1"/>
                </a:solidFill>
              </a:rPr>
            </a:b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e28b42131e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e28b42131e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Now, what if your score is too LOW? People often don’t think about this much, but this kind of score is also potentially problematic. One of the first things you have to consider here is exactly what kind of writing assignment this is. Is it a creative writing assignment? It might be just fine if there is a very low similarity score! However, if it is an assignment where you are expected to collect and synthesize information or use evidence to support and elaborate on your ideas, this is really just as big a problem as a score that is too high. It isn’t a plagiarism issue, but it is still a concern. Why? Well, because this means that too little of your paper comes from other sources, or, to put it another way, you don’t have much support or evidence for your ideas. That is definitely not okay. So what to do about it? The first step is to make sure that you are balancing your own ideas with information from other sources. Ask yourself if there is data or an example from other sources that would help to reinforce what you have said. If it’s controversial or debatable, ask yourself what points from outside source could be used to validate or support your ideas. Determine whether there are specific quotes or paraphrases that would be powerful. I always told my students if there is a particular authority in the field or someone with deep expertise and experience, that’s a good time to look for a quote. If there is a source that is able to explain ideas in particularly meaningful, colorful, or memorable ways, that is a good time to incorporate a quote. IF there is someone whose lived experience is impossible to replicate, make sure that voice shows up in your writing. As you’re doing this, you’ll want to think about where to place these ideas so that they have the greatest possible impact on clarifying, supporting, or extending your own ideas. All of these steps will start to impact your similarity score, but remember that 0% similarity is not the goal. And above all else - make sure you cite!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e28b42131e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e28b42131e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Much like we discussed when we looked at the score being too high, you have to consider how that works across the paper. Is all the evidence you have coming from a single source? Or do you have huge sections that are predominantly from a source or sources? If you have a huge section that comes from a source or sources, make sure you evaluate whether you need ALL of that. Pick the most important ideas to include in your paper, not every little detail… and be sure to add in your own explanation or analysis. YOUR ideas should never be absent from your paper. And think about how to space that out across the paper. You don’t want to have the voice of your outside sources consuming most of your paper. Consider going quote-by-quote and adding an explanation for each one. That will help to balance your ideas with those outside sources.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e28b42131e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e28b42131e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Okay, now what about the opposite end of the spectrum? What if whole sections of my paper are ONLY my words, with no outside sources? Again, make sure you consider the specific writing assignment and whether that’s appropriate. Assuming that you are trying to incorporate evidence or support from other sources, stop and consider your major ideas and ask yourself what research-based information can be added to enhance those ideas. Where might a powerful quote or statistic help to clarify or strengthen your ideas. If you go point-by-point and look for an outside source to bring in, you’ll move toward a better balance. And again - DON’T FORGET TO CITE!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e3d1407cd7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e3d1407cd7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150">
              <a:solidFill>
                <a:schemeClr val="dk1"/>
              </a:solidFill>
              <a:highlight>
                <a:srgbClr val="FBFCFF"/>
              </a:highlight>
              <a:latin typeface="Montserrat"/>
              <a:ea typeface="Montserrat"/>
              <a:cs typeface="Montserrat"/>
              <a:sym typeface="Montserra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e3d1407cd7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e3d1407cd7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e3d1407cd7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e3d1407cd7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e348ce947a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e348ce947a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9c2998df98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9c2998df98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2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3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Full Imag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428400" y="1576800"/>
            <a:ext cx="3582000" cy="140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100"/>
              <a:buNone/>
              <a:defRPr sz="3100"/>
            </a:lvl1pPr>
            <a:lvl2pPr lvl="1" rtl="0">
              <a:lnSpc>
                <a:spcPct val="100000"/>
              </a:lnSpc>
              <a:spcBef>
                <a:spcPts val="0"/>
              </a:spcBef>
              <a:spcAft>
                <a:spcPts val="0"/>
              </a:spcAft>
              <a:buSzPts val="3100"/>
              <a:buNone/>
              <a:defRPr sz="3100"/>
            </a:lvl2pPr>
            <a:lvl3pPr lvl="2" rtl="0">
              <a:lnSpc>
                <a:spcPct val="100000"/>
              </a:lnSpc>
              <a:spcBef>
                <a:spcPts val="0"/>
              </a:spcBef>
              <a:spcAft>
                <a:spcPts val="0"/>
              </a:spcAft>
              <a:buSzPts val="3100"/>
              <a:buNone/>
              <a:defRPr sz="3100"/>
            </a:lvl3pPr>
            <a:lvl4pPr lvl="3" rtl="0">
              <a:lnSpc>
                <a:spcPct val="100000"/>
              </a:lnSpc>
              <a:spcBef>
                <a:spcPts val="0"/>
              </a:spcBef>
              <a:spcAft>
                <a:spcPts val="0"/>
              </a:spcAft>
              <a:buSzPts val="3100"/>
              <a:buNone/>
              <a:defRPr sz="3100"/>
            </a:lvl4pPr>
            <a:lvl5pPr lvl="4" rtl="0">
              <a:lnSpc>
                <a:spcPct val="100000"/>
              </a:lnSpc>
              <a:spcBef>
                <a:spcPts val="0"/>
              </a:spcBef>
              <a:spcAft>
                <a:spcPts val="0"/>
              </a:spcAft>
              <a:buSzPts val="3100"/>
              <a:buNone/>
              <a:defRPr sz="3100"/>
            </a:lvl5pPr>
            <a:lvl6pPr lvl="5" rtl="0">
              <a:lnSpc>
                <a:spcPct val="100000"/>
              </a:lnSpc>
              <a:spcBef>
                <a:spcPts val="0"/>
              </a:spcBef>
              <a:spcAft>
                <a:spcPts val="0"/>
              </a:spcAft>
              <a:buSzPts val="3100"/>
              <a:buNone/>
              <a:defRPr sz="3100"/>
            </a:lvl6pPr>
            <a:lvl7pPr lvl="6" rtl="0">
              <a:lnSpc>
                <a:spcPct val="100000"/>
              </a:lnSpc>
              <a:spcBef>
                <a:spcPts val="0"/>
              </a:spcBef>
              <a:spcAft>
                <a:spcPts val="0"/>
              </a:spcAft>
              <a:buSzPts val="3100"/>
              <a:buNone/>
              <a:defRPr sz="3100"/>
            </a:lvl7pPr>
            <a:lvl8pPr lvl="7" rtl="0">
              <a:lnSpc>
                <a:spcPct val="100000"/>
              </a:lnSpc>
              <a:spcBef>
                <a:spcPts val="0"/>
              </a:spcBef>
              <a:spcAft>
                <a:spcPts val="0"/>
              </a:spcAft>
              <a:buSzPts val="3100"/>
              <a:buNone/>
              <a:defRPr sz="3100"/>
            </a:lvl8pPr>
            <a:lvl9pPr lvl="8" rtl="0">
              <a:lnSpc>
                <a:spcPct val="100000"/>
              </a:lnSpc>
              <a:spcBef>
                <a:spcPts val="0"/>
              </a:spcBef>
              <a:spcAft>
                <a:spcPts val="0"/>
              </a:spcAft>
              <a:buSzPts val="3100"/>
              <a:buNone/>
              <a:defRPr sz="3100"/>
            </a:lvl9pPr>
          </a:lstStyle>
          <a:p/>
        </p:txBody>
      </p:sp>
      <p:sp>
        <p:nvSpPr>
          <p:cNvPr id="10" name="Google Shape;10;p2"/>
          <p:cNvSpPr txBox="1"/>
          <p:nvPr>
            <p:ph idx="1" type="subTitle"/>
          </p:nvPr>
        </p:nvSpPr>
        <p:spPr>
          <a:xfrm>
            <a:off x="428400" y="3337200"/>
            <a:ext cx="3477600" cy="709200"/>
          </a:xfrm>
          <a:prstGeom prst="rect">
            <a:avLst/>
          </a:prstGeom>
        </p:spPr>
        <p:txBody>
          <a:bodyPr anchorCtr="0" anchor="t" bIns="91425" lIns="91425" spcFirstLastPara="1" rIns="91425" wrap="square" tIns="0">
            <a:noAutofit/>
          </a:bodyPr>
          <a:lstStyle>
            <a:lvl1pPr lvl="0" rtl="0">
              <a:lnSpc>
                <a:spcPct val="115000"/>
              </a:lnSpc>
              <a:spcBef>
                <a:spcPts val="1000"/>
              </a:spcBef>
              <a:spcAft>
                <a:spcPts val="0"/>
              </a:spcAft>
              <a:buSzPts val="1200"/>
              <a:buNone/>
              <a:defRPr sz="1200"/>
            </a:lvl1pPr>
            <a:lvl2pPr lvl="1" rtl="0">
              <a:lnSpc>
                <a:spcPct val="115000"/>
              </a:lnSpc>
              <a:spcBef>
                <a:spcPts val="1000"/>
              </a:spcBef>
              <a:spcAft>
                <a:spcPts val="0"/>
              </a:spcAft>
              <a:buSzPts val="1200"/>
              <a:buNone/>
              <a:defRPr sz="1200"/>
            </a:lvl2pPr>
            <a:lvl3pPr lvl="2" rtl="0">
              <a:lnSpc>
                <a:spcPct val="115000"/>
              </a:lnSpc>
              <a:spcBef>
                <a:spcPts val="1000"/>
              </a:spcBef>
              <a:spcAft>
                <a:spcPts val="0"/>
              </a:spcAft>
              <a:buSzPts val="1200"/>
              <a:buNone/>
              <a:defRPr sz="1200"/>
            </a:lvl3pPr>
            <a:lvl4pPr lvl="3" rtl="0">
              <a:lnSpc>
                <a:spcPct val="115000"/>
              </a:lnSpc>
              <a:spcBef>
                <a:spcPts val="1000"/>
              </a:spcBef>
              <a:spcAft>
                <a:spcPts val="0"/>
              </a:spcAft>
              <a:buSzPts val="1200"/>
              <a:buNone/>
              <a:defRPr sz="1200"/>
            </a:lvl4pPr>
            <a:lvl5pPr lvl="4" rtl="0">
              <a:lnSpc>
                <a:spcPct val="115000"/>
              </a:lnSpc>
              <a:spcBef>
                <a:spcPts val="1000"/>
              </a:spcBef>
              <a:spcAft>
                <a:spcPts val="0"/>
              </a:spcAft>
              <a:buSzPts val="1200"/>
              <a:buNone/>
              <a:defRPr sz="1200"/>
            </a:lvl5pPr>
            <a:lvl6pPr lvl="5" rtl="0">
              <a:lnSpc>
                <a:spcPct val="115000"/>
              </a:lnSpc>
              <a:spcBef>
                <a:spcPts val="1000"/>
              </a:spcBef>
              <a:spcAft>
                <a:spcPts val="0"/>
              </a:spcAft>
              <a:buSzPts val="1200"/>
              <a:buNone/>
              <a:defRPr sz="1200"/>
            </a:lvl6pPr>
            <a:lvl7pPr lvl="6" rtl="0">
              <a:lnSpc>
                <a:spcPct val="115000"/>
              </a:lnSpc>
              <a:spcBef>
                <a:spcPts val="1000"/>
              </a:spcBef>
              <a:spcAft>
                <a:spcPts val="0"/>
              </a:spcAft>
              <a:buSzPts val="1200"/>
              <a:buNone/>
              <a:defRPr sz="1200"/>
            </a:lvl7pPr>
            <a:lvl8pPr lvl="7" rtl="0">
              <a:lnSpc>
                <a:spcPct val="115000"/>
              </a:lnSpc>
              <a:spcBef>
                <a:spcPts val="1000"/>
              </a:spcBef>
              <a:spcAft>
                <a:spcPts val="0"/>
              </a:spcAft>
              <a:buSzPts val="1200"/>
              <a:buNone/>
              <a:defRPr sz="1200"/>
            </a:lvl8pPr>
            <a:lvl9pPr lvl="8" rtl="0">
              <a:lnSpc>
                <a:spcPct val="115000"/>
              </a:lnSpc>
              <a:spcBef>
                <a:spcPts val="1000"/>
              </a:spcBef>
              <a:spcAft>
                <a:spcPts val="1000"/>
              </a:spcAft>
              <a:buSzPts val="1200"/>
              <a:buNone/>
              <a:defRPr sz="1200"/>
            </a:lvl9pPr>
          </a:lstStyle>
          <a:p/>
        </p:txBody>
      </p:sp>
      <p:sp>
        <p:nvSpPr>
          <p:cNvPr id="11" name="Google Shape;11;p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2" name="Google Shape;12;p2"/>
          <p:cNvPicPr preferRelativeResize="0"/>
          <p:nvPr/>
        </p:nvPicPr>
        <p:blipFill>
          <a:blip r:embed="rId2">
            <a:alphaModFix/>
          </a:blip>
          <a:stretch>
            <a:fillRect/>
          </a:stretch>
        </p:blipFill>
        <p:spPr>
          <a:xfrm>
            <a:off x="551670" y="483372"/>
            <a:ext cx="1147802" cy="35128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Square Image">
  <p:cSld name="TITLE_1">
    <p:spTree>
      <p:nvGrpSpPr>
        <p:cNvPr id="13" name="Shape 13"/>
        <p:cNvGrpSpPr/>
        <p:nvPr/>
      </p:nvGrpSpPr>
      <p:grpSpPr>
        <a:xfrm>
          <a:off x="0" y="0"/>
          <a:ext cx="0" cy="0"/>
          <a:chOff x="0" y="0"/>
          <a:chExt cx="0" cy="0"/>
        </a:xfrm>
      </p:grpSpPr>
      <p:sp>
        <p:nvSpPr>
          <p:cNvPr id="14" name="Google Shape;14;p3"/>
          <p:cNvSpPr txBox="1"/>
          <p:nvPr>
            <p:ph type="ctrTitle"/>
          </p:nvPr>
        </p:nvSpPr>
        <p:spPr>
          <a:xfrm>
            <a:off x="658800" y="1702800"/>
            <a:ext cx="3153600" cy="231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3500"/>
              <a:buNone/>
              <a:defRPr sz="3500"/>
            </a:lvl1pPr>
            <a:lvl2pPr lvl="1" rtl="0">
              <a:lnSpc>
                <a:spcPct val="100000"/>
              </a:lnSpc>
              <a:spcBef>
                <a:spcPts val="0"/>
              </a:spcBef>
              <a:spcAft>
                <a:spcPts val="0"/>
              </a:spcAft>
              <a:buSzPts val="3500"/>
              <a:buNone/>
              <a:defRPr sz="3500"/>
            </a:lvl2pPr>
            <a:lvl3pPr lvl="2" rtl="0">
              <a:lnSpc>
                <a:spcPct val="100000"/>
              </a:lnSpc>
              <a:spcBef>
                <a:spcPts val="0"/>
              </a:spcBef>
              <a:spcAft>
                <a:spcPts val="0"/>
              </a:spcAft>
              <a:buSzPts val="3500"/>
              <a:buNone/>
              <a:defRPr sz="3500"/>
            </a:lvl3pPr>
            <a:lvl4pPr lvl="3" rtl="0">
              <a:lnSpc>
                <a:spcPct val="100000"/>
              </a:lnSpc>
              <a:spcBef>
                <a:spcPts val="0"/>
              </a:spcBef>
              <a:spcAft>
                <a:spcPts val="0"/>
              </a:spcAft>
              <a:buSzPts val="3500"/>
              <a:buNone/>
              <a:defRPr sz="3500"/>
            </a:lvl4pPr>
            <a:lvl5pPr lvl="4" rtl="0">
              <a:lnSpc>
                <a:spcPct val="100000"/>
              </a:lnSpc>
              <a:spcBef>
                <a:spcPts val="0"/>
              </a:spcBef>
              <a:spcAft>
                <a:spcPts val="0"/>
              </a:spcAft>
              <a:buSzPts val="3500"/>
              <a:buNone/>
              <a:defRPr sz="3500"/>
            </a:lvl5pPr>
            <a:lvl6pPr lvl="5" rtl="0">
              <a:lnSpc>
                <a:spcPct val="100000"/>
              </a:lnSpc>
              <a:spcBef>
                <a:spcPts val="0"/>
              </a:spcBef>
              <a:spcAft>
                <a:spcPts val="0"/>
              </a:spcAft>
              <a:buSzPts val="3500"/>
              <a:buNone/>
              <a:defRPr sz="3500"/>
            </a:lvl6pPr>
            <a:lvl7pPr lvl="6" rtl="0">
              <a:lnSpc>
                <a:spcPct val="100000"/>
              </a:lnSpc>
              <a:spcBef>
                <a:spcPts val="0"/>
              </a:spcBef>
              <a:spcAft>
                <a:spcPts val="0"/>
              </a:spcAft>
              <a:buSzPts val="3500"/>
              <a:buNone/>
              <a:defRPr sz="3500"/>
            </a:lvl7pPr>
            <a:lvl8pPr lvl="7" rtl="0">
              <a:lnSpc>
                <a:spcPct val="100000"/>
              </a:lnSpc>
              <a:spcBef>
                <a:spcPts val="0"/>
              </a:spcBef>
              <a:spcAft>
                <a:spcPts val="0"/>
              </a:spcAft>
              <a:buSzPts val="3500"/>
              <a:buNone/>
              <a:defRPr sz="3500"/>
            </a:lvl8pPr>
            <a:lvl9pPr lvl="8" rtl="0">
              <a:lnSpc>
                <a:spcPct val="100000"/>
              </a:lnSpc>
              <a:spcBef>
                <a:spcPts val="0"/>
              </a:spcBef>
              <a:spcAft>
                <a:spcPts val="0"/>
              </a:spcAft>
              <a:buSzPts val="3500"/>
              <a:buNone/>
              <a:defRPr sz="3500"/>
            </a:lvl9pPr>
          </a:lstStyle>
          <a:p/>
        </p:txBody>
      </p:sp>
      <p:sp>
        <p:nvSpPr>
          <p:cNvPr id="15" name="Google Shape;15;p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6" name="Google Shape;16;p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Icon" type="secHead">
  <p:cSld name="SECTION_HEADER">
    <p:bg>
      <p:bgPr>
        <a:solidFill>
          <a:schemeClr val="accent5"/>
        </a:solidFill>
      </p:bgPr>
    </p:bg>
    <p:spTree>
      <p:nvGrpSpPr>
        <p:cNvPr id="17" name="Shape 17"/>
        <p:cNvGrpSpPr/>
        <p:nvPr/>
      </p:nvGrpSpPr>
      <p:grpSpPr>
        <a:xfrm>
          <a:off x="0" y="0"/>
          <a:ext cx="0" cy="0"/>
          <a:chOff x="0" y="0"/>
          <a:chExt cx="0" cy="0"/>
        </a:xfrm>
      </p:grpSpPr>
      <p:sp>
        <p:nvSpPr>
          <p:cNvPr id="18" name="Google Shape;18;p4"/>
          <p:cNvSpPr txBox="1"/>
          <p:nvPr>
            <p:ph type="title"/>
          </p:nvPr>
        </p:nvSpPr>
        <p:spPr>
          <a:xfrm>
            <a:off x="1173600" y="2253600"/>
            <a:ext cx="65256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3100"/>
              <a:buNone/>
              <a:defRPr/>
            </a:lvl1pPr>
            <a:lvl2pPr lvl="1" rtl="0">
              <a:lnSpc>
                <a:spcPct val="115000"/>
              </a:lnSpc>
              <a:spcBef>
                <a:spcPts val="0"/>
              </a:spcBef>
              <a:spcAft>
                <a:spcPts val="0"/>
              </a:spcAft>
              <a:buSzPts val="3100"/>
              <a:buNone/>
              <a:defRPr/>
            </a:lvl2pPr>
            <a:lvl3pPr lvl="2" rtl="0">
              <a:lnSpc>
                <a:spcPct val="115000"/>
              </a:lnSpc>
              <a:spcBef>
                <a:spcPts val="0"/>
              </a:spcBef>
              <a:spcAft>
                <a:spcPts val="0"/>
              </a:spcAft>
              <a:buSzPts val="3100"/>
              <a:buNone/>
              <a:defRPr/>
            </a:lvl3pPr>
            <a:lvl4pPr lvl="3" rtl="0">
              <a:lnSpc>
                <a:spcPct val="115000"/>
              </a:lnSpc>
              <a:spcBef>
                <a:spcPts val="0"/>
              </a:spcBef>
              <a:spcAft>
                <a:spcPts val="0"/>
              </a:spcAft>
              <a:buSzPts val="3100"/>
              <a:buNone/>
              <a:defRPr/>
            </a:lvl4pPr>
            <a:lvl5pPr lvl="4" rtl="0">
              <a:lnSpc>
                <a:spcPct val="115000"/>
              </a:lnSpc>
              <a:spcBef>
                <a:spcPts val="0"/>
              </a:spcBef>
              <a:spcAft>
                <a:spcPts val="0"/>
              </a:spcAft>
              <a:buSzPts val="3100"/>
              <a:buNone/>
              <a:defRPr/>
            </a:lvl5pPr>
            <a:lvl6pPr lvl="5" rtl="0">
              <a:lnSpc>
                <a:spcPct val="115000"/>
              </a:lnSpc>
              <a:spcBef>
                <a:spcPts val="0"/>
              </a:spcBef>
              <a:spcAft>
                <a:spcPts val="0"/>
              </a:spcAft>
              <a:buSzPts val="3100"/>
              <a:buNone/>
              <a:defRPr/>
            </a:lvl6pPr>
            <a:lvl7pPr lvl="6" rtl="0">
              <a:lnSpc>
                <a:spcPct val="115000"/>
              </a:lnSpc>
              <a:spcBef>
                <a:spcPts val="0"/>
              </a:spcBef>
              <a:spcAft>
                <a:spcPts val="0"/>
              </a:spcAft>
              <a:buSzPts val="3100"/>
              <a:buNone/>
              <a:defRPr/>
            </a:lvl7pPr>
            <a:lvl8pPr lvl="7" rtl="0">
              <a:lnSpc>
                <a:spcPct val="115000"/>
              </a:lnSpc>
              <a:spcBef>
                <a:spcPts val="0"/>
              </a:spcBef>
              <a:spcAft>
                <a:spcPts val="0"/>
              </a:spcAft>
              <a:buSzPts val="3100"/>
              <a:buNone/>
              <a:defRPr/>
            </a:lvl8pPr>
            <a:lvl9pPr lvl="8" rtl="0">
              <a:lnSpc>
                <a:spcPct val="115000"/>
              </a:lnSpc>
              <a:spcBef>
                <a:spcPts val="0"/>
              </a:spcBef>
              <a:spcAft>
                <a:spcPts val="0"/>
              </a:spcAft>
              <a:buSzPts val="3100"/>
              <a:buNone/>
              <a:defRPr/>
            </a:lvl9pPr>
          </a:lstStyle>
          <a:p/>
        </p:txBody>
      </p:sp>
      <p:sp>
        <p:nvSpPr>
          <p:cNvPr id="19" name="Google Shape;19;p4"/>
          <p:cNvSpPr txBox="1"/>
          <p:nvPr>
            <p:ph idx="1" type="subTitle"/>
          </p:nvPr>
        </p:nvSpPr>
        <p:spPr>
          <a:xfrm>
            <a:off x="1173600" y="30888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sz="1100"/>
            </a:lvl1pPr>
            <a:lvl2pPr lvl="1" rtl="0">
              <a:spcBef>
                <a:spcPts val="1600"/>
              </a:spcBef>
              <a:spcAft>
                <a:spcPts val="0"/>
              </a:spcAft>
              <a:buSzPts val="1100"/>
              <a:buNone/>
              <a:defRPr sz="1100"/>
            </a:lvl2pPr>
            <a:lvl3pPr lvl="2" rtl="0">
              <a:spcBef>
                <a:spcPts val="1600"/>
              </a:spcBef>
              <a:spcAft>
                <a:spcPts val="0"/>
              </a:spcAft>
              <a:buSzPts val="1100"/>
              <a:buNone/>
              <a:defRPr sz="1100"/>
            </a:lvl3pPr>
            <a:lvl4pPr lvl="3" rtl="0">
              <a:spcBef>
                <a:spcPts val="1600"/>
              </a:spcBef>
              <a:spcAft>
                <a:spcPts val="0"/>
              </a:spcAft>
              <a:buSzPts val="1100"/>
              <a:buNone/>
              <a:defRPr sz="1100"/>
            </a:lvl4pPr>
            <a:lvl5pPr lvl="4" rtl="0">
              <a:spcBef>
                <a:spcPts val="1600"/>
              </a:spcBef>
              <a:spcAft>
                <a:spcPts val="0"/>
              </a:spcAft>
              <a:buSzPts val="1100"/>
              <a:buNone/>
              <a:defRPr sz="1100"/>
            </a:lvl5pPr>
            <a:lvl6pPr lvl="5" rtl="0">
              <a:spcBef>
                <a:spcPts val="1600"/>
              </a:spcBef>
              <a:spcAft>
                <a:spcPts val="0"/>
              </a:spcAft>
              <a:buSzPts val="1100"/>
              <a:buNone/>
              <a:defRPr sz="1100"/>
            </a:lvl6pPr>
            <a:lvl7pPr lvl="6" rtl="0">
              <a:spcBef>
                <a:spcPts val="1600"/>
              </a:spcBef>
              <a:spcAft>
                <a:spcPts val="0"/>
              </a:spcAft>
              <a:buSzPts val="1100"/>
              <a:buNone/>
              <a:defRPr sz="1100"/>
            </a:lvl7pPr>
            <a:lvl8pPr lvl="7" rtl="0">
              <a:spcBef>
                <a:spcPts val="1600"/>
              </a:spcBef>
              <a:spcAft>
                <a:spcPts val="0"/>
              </a:spcAft>
              <a:buSzPts val="1100"/>
              <a:buNone/>
              <a:defRPr sz="1100"/>
            </a:lvl8pPr>
            <a:lvl9pPr lvl="8" rtl="0">
              <a:spcBef>
                <a:spcPts val="1600"/>
              </a:spcBef>
              <a:spcAft>
                <a:spcPts val="1600"/>
              </a:spcAft>
              <a:buSzPts val="1100"/>
              <a:buNone/>
              <a:defRPr sz="1100"/>
            </a:lvl9pPr>
          </a:lstStyle>
          <a:p/>
        </p:txBody>
      </p:sp>
      <p:pic>
        <p:nvPicPr>
          <p:cNvPr id="20" name="Google Shape;20;p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1" name="Google Shape;21;p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Long Copy">
  <p:cSld name="SECTION_HEADER_1">
    <p:bg>
      <p:bgPr>
        <a:solidFill>
          <a:schemeClr val="dk1"/>
        </a:solidFill>
      </p:bgPr>
    </p:bg>
    <p:spTree>
      <p:nvGrpSpPr>
        <p:cNvPr id="22" name="Shape 22"/>
        <p:cNvGrpSpPr/>
        <p:nvPr/>
      </p:nvGrpSpPr>
      <p:grpSpPr>
        <a:xfrm>
          <a:off x="0" y="0"/>
          <a:ext cx="0" cy="0"/>
          <a:chOff x="0" y="0"/>
          <a:chExt cx="0" cy="0"/>
        </a:xfrm>
      </p:grpSpPr>
      <p:sp>
        <p:nvSpPr>
          <p:cNvPr id="23" name="Google Shape;23;p5"/>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3100"/>
              <a:buNone/>
              <a:defRPr>
                <a:solidFill>
                  <a:srgbClr val="FFFFFF"/>
                </a:solidFill>
              </a:defRPr>
            </a:lvl1pPr>
            <a:lvl2pPr lvl="1" rtl="0">
              <a:lnSpc>
                <a:spcPct val="115000"/>
              </a:lnSpc>
              <a:spcBef>
                <a:spcPts val="0"/>
              </a:spcBef>
              <a:spcAft>
                <a:spcPts val="0"/>
              </a:spcAft>
              <a:buClr>
                <a:srgbClr val="FFFFFF"/>
              </a:buClr>
              <a:buSzPts val="3100"/>
              <a:buNone/>
              <a:defRPr>
                <a:solidFill>
                  <a:srgbClr val="FFFFFF"/>
                </a:solidFill>
              </a:defRPr>
            </a:lvl2pPr>
            <a:lvl3pPr lvl="2" rtl="0">
              <a:lnSpc>
                <a:spcPct val="115000"/>
              </a:lnSpc>
              <a:spcBef>
                <a:spcPts val="0"/>
              </a:spcBef>
              <a:spcAft>
                <a:spcPts val="0"/>
              </a:spcAft>
              <a:buClr>
                <a:srgbClr val="FFFFFF"/>
              </a:buClr>
              <a:buSzPts val="3100"/>
              <a:buNone/>
              <a:defRPr>
                <a:solidFill>
                  <a:srgbClr val="FFFFFF"/>
                </a:solidFill>
              </a:defRPr>
            </a:lvl3pPr>
            <a:lvl4pPr lvl="3" rtl="0">
              <a:lnSpc>
                <a:spcPct val="115000"/>
              </a:lnSpc>
              <a:spcBef>
                <a:spcPts val="0"/>
              </a:spcBef>
              <a:spcAft>
                <a:spcPts val="0"/>
              </a:spcAft>
              <a:buClr>
                <a:srgbClr val="FFFFFF"/>
              </a:buClr>
              <a:buSzPts val="3100"/>
              <a:buNone/>
              <a:defRPr>
                <a:solidFill>
                  <a:srgbClr val="FFFFFF"/>
                </a:solidFill>
              </a:defRPr>
            </a:lvl4pPr>
            <a:lvl5pPr lvl="4" rtl="0">
              <a:lnSpc>
                <a:spcPct val="115000"/>
              </a:lnSpc>
              <a:spcBef>
                <a:spcPts val="0"/>
              </a:spcBef>
              <a:spcAft>
                <a:spcPts val="0"/>
              </a:spcAft>
              <a:buClr>
                <a:srgbClr val="FFFFFF"/>
              </a:buClr>
              <a:buSzPts val="3100"/>
              <a:buNone/>
              <a:defRPr>
                <a:solidFill>
                  <a:srgbClr val="FFFFFF"/>
                </a:solidFill>
              </a:defRPr>
            </a:lvl5pPr>
            <a:lvl6pPr lvl="5" rtl="0">
              <a:lnSpc>
                <a:spcPct val="115000"/>
              </a:lnSpc>
              <a:spcBef>
                <a:spcPts val="0"/>
              </a:spcBef>
              <a:spcAft>
                <a:spcPts val="0"/>
              </a:spcAft>
              <a:buClr>
                <a:srgbClr val="FFFFFF"/>
              </a:buClr>
              <a:buSzPts val="3100"/>
              <a:buNone/>
              <a:defRPr>
                <a:solidFill>
                  <a:srgbClr val="FFFFFF"/>
                </a:solidFill>
              </a:defRPr>
            </a:lvl6pPr>
            <a:lvl7pPr lvl="6" rtl="0">
              <a:lnSpc>
                <a:spcPct val="115000"/>
              </a:lnSpc>
              <a:spcBef>
                <a:spcPts val="0"/>
              </a:spcBef>
              <a:spcAft>
                <a:spcPts val="0"/>
              </a:spcAft>
              <a:buClr>
                <a:srgbClr val="FFFFFF"/>
              </a:buClr>
              <a:buSzPts val="3100"/>
              <a:buNone/>
              <a:defRPr>
                <a:solidFill>
                  <a:srgbClr val="FFFFFF"/>
                </a:solidFill>
              </a:defRPr>
            </a:lvl7pPr>
            <a:lvl8pPr lvl="7" rtl="0">
              <a:lnSpc>
                <a:spcPct val="115000"/>
              </a:lnSpc>
              <a:spcBef>
                <a:spcPts val="0"/>
              </a:spcBef>
              <a:spcAft>
                <a:spcPts val="0"/>
              </a:spcAft>
              <a:buClr>
                <a:srgbClr val="FFFFFF"/>
              </a:buClr>
              <a:buSzPts val="3100"/>
              <a:buNone/>
              <a:defRPr>
                <a:solidFill>
                  <a:srgbClr val="FFFFFF"/>
                </a:solidFill>
              </a:defRPr>
            </a:lvl8pPr>
            <a:lvl9pPr lvl="8" rtl="0">
              <a:lnSpc>
                <a:spcPct val="115000"/>
              </a:lnSpc>
              <a:spcBef>
                <a:spcPts val="0"/>
              </a:spcBef>
              <a:spcAft>
                <a:spcPts val="0"/>
              </a:spcAft>
              <a:buClr>
                <a:srgbClr val="FFFFFF"/>
              </a:buClr>
              <a:buSzPts val="3100"/>
              <a:buNone/>
              <a:defRPr>
                <a:solidFill>
                  <a:srgbClr val="FFFFFF"/>
                </a:solidFill>
              </a:defRPr>
            </a:lvl9pPr>
          </a:lstStyle>
          <a:p/>
        </p:txBody>
      </p:sp>
      <p:sp>
        <p:nvSpPr>
          <p:cNvPr id="24" name="Google Shape;24;p5"/>
          <p:cNvSpPr txBox="1"/>
          <p:nvPr>
            <p:ph idx="1" type="subTitle"/>
          </p:nvPr>
        </p:nvSpPr>
        <p:spPr>
          <a:xfrm>
            <a:off x="763200" y="36324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sz="1100">
                <a:solidFill>
                  <a:srgbClr val="FFFFFF"/>
                </a:solidFill>
              </a:defRPr>
            </a:lvl1pPr>
            <a:lvl2pPr lvl="1" rtl="0">
              <a:spcBef>
                <a:spcPts val="1600"/>
              </a:spcBef>
              <a:spcAft>
                <a:spcPts val="0"/>
              </a:spcAft>
              <a:buClr>
                <a:srgbClr val="FFFFFF"/>
              </a:buClr>
              <a:buSzPts val="1100"/>
              <a:buNone/>
              <a:defRPr sz="1100">
                <a:solidFill>
                  <a:srgbClr val="FFFFFF"/>
                </a:solidFill>
              </a:defRPr>
            </a:lvl2pPr>
            <a:lvl3pPr lvl="2" rtl="0">
              <a:spcBef>
                <a:spcPts val="1600"/>
              </a:spcBef>
              <a:spcAft>
                <a:spcPts val="0"/>
              </a:spcAft>
              <a:buClr>
                <a:srgbClr val="FFFFFF"/>
              </a:buClr>
              <a:buSzPts val="1100"/>
              <a:buNone/>
              <a:defRPr sz="1100">
                <a:solidFill>
                  <a:srgbClr val="FFFFFF"/>
                </a:solidFill>
              </a:defRPr>
            </a:lvl3pPr>
            <a:lvl4pPr lvl="3" rtl="0">
              <a:spcBef>
                <a:spcPts val="1600"/>
              </a:spcBef>
              <a:spcAft>
                <a:spcPts val="0"/>
              </a:spcAft>
              <a:buClr>
                <a:srgbClr val="FFFFFF"/>
              </a:buClr>
              <a:buSzPts val="1100"/>
              <a:buNone/>
              <a:defRPr sz="1100">
                <a:solidFill>
                  <a:srgbClr val="FFFFFF"/>
                </a:solidFill>
              </a:defRPr>
            </a:lvl4pPr>
            <a:lvl5pPr lvl="4" rtl="0">
              <a:spcBef>
                <a:spcPts val="1600"/>
              </a:spcBef>
              <a:spcAft>
                <a:spcPts val="0"/>
              </a:spcAft>
              <a:buClr>
                <a:srgbClr val="FFFFFF"/>
              </a:buClr>
              <a:buSzPts val="1100"/>
              <a:buNone/>
              <a:defRPr sz="1100">
                <a:solidFill>
                  <a:srgbClr val="FFFFFF"/>
                </a:solidFill>
              </a:defRPr>
            </a:lvl5pPr>
            <a:lvl6pPr lvl="5" rtl="0">
              <a:spcBef>
                <a:spcPts val="1600"/>
              </a:spcBef>
              <a:spcAft>
                <a:spcPts val="0"/>
              </a:spcAft>
              <a:buClr>
                <a:srgbClr val="FFFFFF"/>
              </a:buClr>
              <a:buSzPts val="1100"/>
              <a:buNone/>
              <a:defRPr sz="1100">
                <a:solidFill>
                  <a:srgbClr val="FFFFFF"/>
                </a:solidFill>
              </a:defRPr>
            </a:lvl6pPr>
            <a:lvl7pPr lvl="6" rtl="0">
              <a:spcBef>
                <a:spcPts val="1600"/>
              </a:spcBef>
              <a:spcAft>
                <a:spcPts val="0"/>
              </a:spcAft>
              <a:buClr>
                <a:srgbClr val="FFFFFF"/>
              </a:buClr>
              <a:buSzPts val="1100"/>
              <a:buNone/>
              <a:defRPr sz="1100">
                <a:solidFill>
                  <a:srgbClr val="FFFFFF"/>
                </a:solidFill>
              </a:defRPr>
            </a:lvl7pPr>
            <a:lvl8pPr lvl="7" rtl="0">
              <a:spcBef>
                <a:spcPts val="1600"/>
              </a:spcBef>
              <a:spcAft>
                <a:spcPts val="0"/>
              </a:spcAft>
              <a:buClr>
                <a:srgbClr val="FFFFFF"/>
              </a:buClr>
              <a:buSzPts val="1100"/>
              <a:buNone/>
              <a:defRPr sz="1100">
                <a:solidFill>
                  <a:srgbClr val="FFFFFF"/>
                </a:solidFill>
              </a:defRPr>
            </a:lvl8pPr>
            <a:lvl9pPr lvl="8" rtl="0">
              <a:spcBef>
                <a:spcPts val="1600"/>
              </a:spcBef>
              <a:spcAft>
                <a:spcPts val="1600"/>
              </a:spcAft>
              <a:buClr>
                <a:srgbClr val="FFFFFF"/>
              </a:buClr>
              <a:buSzPts val="1100"/>
              <a:buNone/>
              <a:defRPr sz="1100">
                <a:solidFill>
                  <a:srgbClr val="FFFFFF"/>
                </a:solidFill>
              </a:defRPr>
            </a:lvl9pPr>
          </a:lstStyle>
          <a:p/>
        </p:txBody>
      </p:sp>
      <p:sp>
        <p:nvSpPr>
          <p:cNvPr id="25" name="Google Shape;25;p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pic>
        <p:nvPicPr>
          <p:cNvPr id="26" name="Google Shape;26;p5"/>
          <p:cNvPicPr preferRelativeResize="0"/>
          <p:nvPr/>
        </p:nvPicPr>
        <p:blipFill>
          <a:blip r:embed="rId2">
            <a:alphaModFix/>
          </a:blip>
          <a:stretch>
            <a:fillRect/>
          </a:stretch>
        </p:blipFill>
        <p:spPr>
          <a:xfrm>
            <a:off x="7550991" y="296587"/>
            <a:ext cx="1216799" cy="36451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TOC">
  <p:cSld name="TITLE_AND_BODY_2">
    <p:bg>
      <p:bgPr>
        <a:solidFill>
          <a:schemeClr val="accent2"/>
        </a:solidFill>
      </p:bgPr>
    </p:bg>
    <p:spTree>
      <p:nvGrpSpPr>
        <p:cNvPr id="27" name="Shape 27"/>
        <p:cNvGrpSpPr/>
        <p:nvPr/>
      </p:nvGrpSpPr>
      <p:grpSpPr>
        <a:xfrm>
          <a:off x="0" y="0"/>
          <a:ext cx="0" cy="0"/>
          <a:chOff x="0" y="0"/>
          <a:chExt cx="0" cy="0"/>
        </a:xfrm>
      </p:grpSpPr>
      <p:sp>
        <p:nvSpPr>
          <p:cNvPr id="28" name="Google Shape;28;p6"/>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29" name="Google Shape;29;p6"/>
          <p:cNvSpPr txBox="1"/>
          <p:nvPr>
            <p:ph idx="1" type="body"/>
          </p:nvPr>
        </p:nvSpPr>
        <p:spPr>
          <a:xfrm>
            <a:off x="792000" y="1386000"/>
            <a:ext cx="7740000" cy="2912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1pPr>
            <a:lvl2pPr indent="-304800" lvl="1" marL="914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2pPr>
            <a:lvl3pPr indent="-304800" lvl="2" marL="1371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3pPr>
            <a:lvl4pPr indent="-304800" lvl="3" marL="1828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4pPr>
            <a:lvl5pPr indent="-304800" lvl="4" marL="22860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5pPr>
            <a:lvl6pPr indent="-304800" lvl="5" marL="2743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6pPr>
            <a:lvl7pPr indent="-304800" lvl="6" marL="3200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7pPr>
            <a:lvl8pPr indent="-304800" lvl="7" marL="3657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8pPr>
            <a:lvl9pPr indent="-304800" lvl="8" marL="4114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9pPr>
          </a:lstStyle>
          <a:p/>
        </p:txBody>
      </p:sp>
      <p:pic>
        <p:nvPicPr>
          <p:cNvPr id="30" name="Google Shape;30;p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1" name="Google Shape;31;p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p:cSld name="TITLE_AND_BODY_1_1">
    <p:spTree>
      <p:nvGrpSpPr>
        <p:cNvPr id="32" name="Shape 32"/>
        <p:cNvGrpSpPr/>
        <p:nvPr/>
      </p:nvGrpSpPr>
      <p:grpSpPr>
        <a:xfrm>
          <a:off x="0" y="0"/>
          <a:ext cx="0" cy="0"/>
          <a:chOff x="0" y="0"/>
          <a:chExt cx="0" cy="0"/>
        </a:xfrm>
      </p:grpSpPr>
      <p:sp>
        <p:nvSpPr>
          <p:cNvPr id="33" name="Google Shape;33;p7"/>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34" name="Google Shape;34;p7"/>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35" name="Google Shape;35;p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6" name="Google Shape;36;p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3 Columns" type="twoColTx">
  <p:cSld name="TITLE_AND_TWO_COLUMNS">
    <p:spTree>
      <p:nvGrpSpPr>
        <p:cNvPr id="37" name="Shape 37"/>
        <p:cNvGrpSpPr/>
        <p:nvPr/>
      </p:nvGrpSpPr>
      <p:grpSpPr>
        <a:xfrm>
          <a:off x="0" y="0"/>
          <a:ext cx="0" cy="0"/>
          <a:chOff x="0" y="0"/>
          <a:chExt cx="0" cy="0"/>
        </a:xfrm>
      </p:grpSpPr>
      <p:sp>
        <p:nvSpPr>
          <p:cNvPr id="38" name="Google Shape;38;p8"/>
          <p:cNvSpPr txBox="1"/>
          <p:nvPr>
            <p:ph type="title"/>
          </p:nvPr>
        </p:nvSpPr>
        <p:spPr>
          <a:xfrm>
            <a:off x="752400" y="604800"/>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39" name="Google Shape;39;p8"/>
          <p:cNvSpPr txBox="1"/>
          <p:nvPr>
            <p:ph idx="1" type="body"/>
          </p:nvPr>
        </p:nvSpPr>
        <p:spPr>
          <a:xfrm>
            <a:off x="676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40" name="Google Shape;40;p8"/>
          <p:cNvSpPr txBox="1"/>
          <p:nvPr>
            <p:ph idx="2" type="body"/>
          </p:nvPr>
        </p:nvSpPr>
        <p:spPr>
          <a:xfrm>
            <a:off x="3304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41" name="Google Shape;41;p8"/>
          <p:cNvSpPr txBox="1"/>
          <p:nvPr>
            <p:ph idx="3" type="body"/>
          </p:nvPr>
        </p:nvSpPr>
        <p:spPr>
          <a:xfrm>
            <a:off x="5932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pic>
        <p:nvPicPr>
          <p:cNvPr id="42" name="Google Shape;42;p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3" name="Google Shape;43;p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Content &amp; Photo">
  <p:cSld name="ONE_COLUMN_TEXT">
    <p:spTree>
      <p:nvGrpSpPr>
        <p:cNvPr id="44" name="Shape 44"/>
        <p:cNvGrpSpPr/>
        <p:nvPr/>
      </p:nvGrpSpPr>
      <p:grpSpPr>
        <a:xfrm>
          <a:off x="0" y="0"/>
          <a:ext cx="0" cy="0"/>
          <a:chOff x="0" y="0"/>
          <a:chExt cx="0" cy="0"/>
        </a:xfrm>
      </p:grpSpPr>
      <p:sp>
        <p:nvSpPr>
          <p:cNvPr id="45" name="Google Shape;45;p9"/>
          <p:cNvSpPr txBox="1"/>
          <p:nvPr>
            <p:ph type="title"/>
          </p:nvPr>
        </p:nvSpPr>
        <p:spPr>
          <a:xfrm>
            <a:off x="752400" y="1155600"/>
            <a:ext cx="4143600" cy="65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2600"/>
              <a:buNone/>
              <a:defRPr sz="2600"/>
            </a:lvl1pPr>
            <a:lvl2pPr lvl="1" rtl="0">
              <a:lnSpc>
                <a:spcPct val="115000"/>
              </a:lnSpc>
              <a:spcBef>
                <a:spcPts val="0"/>
              </a:spcBef>
              <a:spcAft>
                <a:spcPts val="0"/>
              </a:spcAft>
              <a:buSzPts val="2600"/>
              <a:buNone/>
              <a:defRPr sz="2600"/>
            </a:lvl2pPr>
            <a:lvl3pPr lvl="2" rtl="0">
              <a:lnSpc>
                <a:spcPct val="115000"/>
              </a:lnSpc>
              <a:spcBef>
                <a:spcPts val="0"/>
              </a:spcBef>
              <a:spcAft>
                <a:spcPts val="0"/>
              </a:spcAft>
              <a:buSzPts val="2600"/>
              <a:buNone/>
              <a:defRPr sz="2600"/>
            </a:lvl3pPr>
            <a:lvl4pPr lvl="3" rtl="0">
              <a:lnSpc>
                <a:spcPct val="115000"/>
              </a:lnSpc>
              <a:spcBef>
                <a:spcPts val="0"/>
              </a:spcBef>
              <a:spcAft>
                <a:spcPts val="0"/>
              </a:spcAft>
              <a:buSzPts val="2600"/>
              <a:buNone/>
              <a:defRPr sz="2600"/>
            </a:lvl4pPr>
            <a:lvl5pPr lvl="4" rtl="0">
              <a:lnSpc>
                <a:spcPct val="115000"/>
              </a:lnSpc>
              <a:spcBef>
                <a:spcPts val="0"/>
              </a:spcBef>
              <a:spcAft>
                <a:spcPts val="0"/>
              </a:spcAft>
              <a:buSzPts val="2600"/>
              <a:buNone/>
              <a:defRPr sz="2600"/>
            </a:lvl5pPr>
            <a:lvl6pPr lvl="5" rtl="0">
              <a:lnSpc>
                <a:spcPct val="115000"/>
              </a:lnSpc>
              <a:spcBef>
                <a:spcPts val="0"/>
              </a:spcBef>
              <a:spcAft>
                <a:spcPts val="0"/>
              </a:spcAft>
              <a:buSzPts val="2600"/>
              <a:buNone/>
              <a:defRPr sz="2600"/>
            </a:lvl6pPr>
            <a:lvl7pPr lvl="6" rtl="0">
              <a:lnSpc>
                <a:spcPct val="115000"/>
              </a:lnSpc>
              <a:spcBef>
                <a:spcPts val="0"/>
              </a:spcBef>
              <a:spcAft>
                <a:spcPts val="0"/>
              </a:spcAft>
              <a:buSzPts val="2600"/>
              <a:buNone/>
              <a:defRPr sz="2600"/>
            </a:lvl7pPr>
            <a:lvl8pPr lvl="7" rtl="0">
              <a:lnSpc>
                <a:spcPct val="115000"/>
              </a:lnSpc>
              <a:spcBef>
                <a:spcPts val="0"/>
              </a:spcBef>
              <a:spcAft>
                <a:spcPts val="0"/>
              </a:spcAft>
              <a:buSzPts val="2600"/>
              <a:buNone/>
              <a:defRPr sz="2600"/>
            </a:lvl8pPr>
            <a:lvl9pPr lvl="8" rtl="0">
              <a:lnSpc>
                <a:spcPct val="115000"/>
              </a:lnSpc>
              <a:spcBef>
                <a:spcPts val="0"/>
              </a:spcBef>
              <a:spcAft>
                <a:spcPts val="0"/>
              </a:spcAft>
              <a:buSzPts val="2600"/>
              <a:buNone/>
              <a:defRPr sz="2600"/>
            </a:lvl9pPr>
          </a:lstStyle>
          <a:p/>
        </p:txBody>
      </p:sp>
      <p:sp>
        <p:nvSpPr>
          <p:cNvPr id="46" name="Google Shape;46;p9"/>
          <p:cNvSpPr txBox="1"/>
          <p:nvPr>
            <p:ph idx="1" type="body"/>
          </p:nvPr>
        </p:nvSpPr>
        <p:spPr>
          <a:xfrm>
            <a:off x="752400" y="2440800"/>
            <a:ext cx="3729600" cy="2458800"/>
          </a:xfrm>
          <a:prstGeom prst="rect">
            <a:avLst/>
          </a:prstGeom>
        </p:spPr>
        <p:txBody>
          <a:bodyPr anchorCtr="0" anchor="t" bIns="91425" lIns="91425" spcFirstLastPara="1" rIns="91425" wrap="square" tIns="91425">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pic>
        <p:nvPicPr>
          <p:cNvPr id="47" name="Google Shape;47;p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8" name="Google Shape;48;p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
    <p:bg>
      <p:bgPr>
        <a:solidFill>
          <a:schemeClr val="dk1"/>
        </a:solidFill>
      </p:bgPr>
    </p:bg>
    <p:spTree>
      <p:nvGrpSpPr>
        <p:cNvPr id="49" name="Shape 49"/>
        <p:cNvGrpSpPr/>
        <p:nvPr/>
      </p:nvGrpSpPr>
      <p:grpSpPr>
        <a:xfrm>
          <a:off x="0" y="0"/>
          <a:ext cx="0" cy="0"/>
          <a:chOff x="0" y="0"/>
          <a:chExt cx="0" cy="0"/>
        </a:xfrm>
      </p:grpSpPr>
      <p:sp>
        <p:nvSpPr>
          <p:cNvPr id="50" name="Google Shape;50;p10"/>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51" name="Google Shape;51;p10"/>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Clr>
                <a:srgbClr val="FFFFFF"/>
              </a:buClr>
              <a:buSzPts val="3500"/>
              <a:buNone/>
              <a:defRPr sz="3500">
                <a:solidFill>
                  <a:srgbClr val="FFFFFF"/>
                </a:solidFill>
              </a:defRPr>
            </a:lvl1pPr>
            <a:lvl2pPr lvl="1" rtl="0">
              <a:lnSpc>
                <a:spcPct val="115000"/>
              </a:lnSpc>
              <a:spcBef>
                <a:spcPts val="0"/>
              </a:spcBef>
              <a:spcAft>
                <a:spcPts val="0"/>
              </a:spcAft>
              <a:buClr>
                <a:srgbClr val="FFFFFF"/>
              </a:buClr>
              <a:buSzPts val="3500"/>
              <a:buNone/>
              <a:defRPr sz="3500">
                <a:solidFill>
                  <a:srgbClr val="FFFFFF"/>
                </a:solidFill>
              </a:defRPr>
            </a:lvl2pPr>
            <a:lvl3pPr lvl="2" rtl="0">
              <a:lnSpc>
                <a:spcPct val="115000"/>
              </a:lnSpc>
              <a:spcBef>
                <a:spcPts val="0"/>
              </a:spcBef>
              <a:spcAft>
                <a:spcPts val="0"/>
              </a:spcAft>
              <a:buClr>
                <a:srgbClr val="FFFFFF"/>
              </a:buClr>
              <a:buSzPts val="3500"/>
              <a:buNone/>
              <a:defRPr sz="3500">
                <a:solidFill>
                  <a:srgbClr val="FFFFFF"/>
                </a:solidFill>
              </a:defRPr>
            </a:lvl3pPr>
            <a:lvl4pPr lvl="3" rtl="0">
              <a:lnSpc>
                <a:spcPct val="115000"/>
              </a:lnSpc>
              <a:spcBef>
                <a:spcPts val="0"/>
              </a:spcBef>
              <a:spcAft>
                <a:spcPts val="0"/>
              </a:spcAft>
              <a:buClr>
                <a:srgbClr val="FFFFFF"/>
              </a:buClr>
              <a:buSzPts val="3500"/>
              <a:buNone/>
              <a:defRPr sz="3500">
                <a:solidFill>
                  <a:srgbClr val="FFFFFF"/>
                </a:solidFill>
              </a:defRPr>
            </a:lvl4pPr>
            <a:lvl5pPr lvl="4" rtl="0">
              <a:lnSpc>
                <a:spcPct val="115000"/>
              </a:lnSpc>
              <a:spcBef>
                <a:spcPts val="0"/>
              </a:spcBef>
              <a:spcAft>
                <a:spcPts val="0"/>
              </a:spcAft>
              <a:buClr>
                <a:srgbClr val="FFFFFF"/>
              </a:buClr>
              <a:buSzPts val="3500"/>
              <a:buNone/>
              <a:defRPr sz="3500">
                <a:solidFill>
                  <a:srgbClr val="FFFFFF"/>
                </a:solidFill>
              </a:defRPr>
            </a:lvl5pPr>
            <a:lvl6pPr lvl="5" rtl="0">
              <a:lnSpc>
                <a:spcPct val="115000"/>
              </a:lnSpc>
              <a:spcBef>
                <a:spcPts val="0"/>
              </a:spcBef>
              <a:spcAft>
                <a:spcPts val="0"/>
              </a:spcAft>
              <a:buClr>
                <a:srgbClr val="FFFFFF"/>
              </a:buClr>
              <a:buSzPts val="3500"/>
              <a:buNone/>
              <a:defRPr sz="3500">
                <a:solidFill>
                  <a:srgbClr val="FFFFFF"/>
                </a:solidFill>
              </a:defRPr>
            </a:lvl6pPr>
            <a:lvl7pPr lvl="6" rtl="0">
              <a:lnSpc>
                <a:spcPct val="115000"/>
              </a:lnSpc>
              <a:spcBef>
                <a:spcPts val="0"/>
              </a:spcBef>
              <a:spcAft>
                <a:spcPts val="0"/>
              </a:spcAft>
              <a:buClr>
                <a:srgbClr val="FFFFFF"/>
              </a:buClr>
              <a:buSzPts val="3500"/>
              <a:buNone/>
              <a:defRPr sz="3500">
                <a:solidFill>
                  <a:srgbClr val="FFFFFF"/>
                </a:solidFill>
              </a:defRPr>
            </a:lvl7pPr>
            <a:lvl8pPr lvl="7" rtl="0">
              <a:lnSpc>
                <a:spcPct val="115000"/>
              </a:lnSpc>
              <a:spcBef>
                <a:spcPts val="0"/>
              </a:spcBef>
              <a:spcAft>
                <a:spcPts val="0"/>
              </a:spcAft>
              <a:buClr>
                <a:srgbClr val="FFFFFF"/>
              </a:buClr>
              <a:buSzPts val="3500"/>
              <a:buNone/>
              <a:defRPr sz="3500">
                <a:solidFill>
                  <a:srgbClr val="FFFFFF"/>
                </a:solidFill>
              </a:defRPr>
            </a:lvl8pPr>
            <a:lvl9pPr lvl="8" rtl="0">
              <a:lnSpc>
                <a:spcPct val="115000"/>
              </a:lnSpc>
              <a:spcBef>
                <a:spcPts val="0"/>
              </a:spcBef>
              <a:spcAft>
                <a:spcPts val="0"/>
              </a:spcAft>
              <a:buClr>
                <a:srgbClr val="FFFFFF"/>
              </a:buClr>
              <a:buSzPts val="3500"/>
              <a:buNone/>
              <a:defRPr sz="3500">
                <a:solidFill>
                  <a:srgbClr val="FFFFFF"/>
                </a:solidFill>
              </a:defRPr>
            </a:lvl9pPr>
          </a:lstStyle>
          <a:p/>
        </p:txBody>
      </p:sp>
      <p:sp>
        <p:nvSpPr>
          <p:cNvPr id="52" name="Google Shape;52;p10"/>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53" name="Google Shape;53;p10"/>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pic>
        <p:nvPicPr>
          <p:cNvPr id="54" name="Google Shape;54;p10"/>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55" name="Google Shape;55;p10"/>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rgbClr val="FFFFFF"/>
              </a:buClr>
              <a:buSzPts val="10800"/>
              <a:buChar char="●"/>
              <a:defRPr sz="10800">
                <a:solidFill>
                  <a:srgbClr val="FFFFFF"/>
                </a:solidFill>
              </a:defRPr>
            </a:lvl1pPr>
            <a:lvl2pPr indent="-914400" lvl="1" marL="914400" rtl="0">
              <a:spcBef>
                <a:spcPts val="1600"/>
              </a:spcBef>
              <a:spcAft>
                <a:spcPts val="0"/>
              </a:spcAft>
              <a:buClr>
                <a:srgbClr val="FFFFFF"/>
              </a:buClr>
              <a:buSzPts val="10800"/>
              <a:buChar char="○"/>
              <a:defRPr sz="10800">
                <a:solidFill>
                  <a:srgbClr val="FFFFFF"/>
                </a:solidFill>
              </a:defRPr>
            </a:lvl2pPr>
            <a:lvl3pPr indent="-914400" lvl="2" marL="1371600" rtl="0">
              <a:spcBef>
                <a:spcPts val="1600"/>
              </a:spcBef>
              <a:spcAft>
                <a:spcPts val="0"/>
              </a:spcAft>
              <a:buClr>
                <a:srgbClr val="FFFFFF"/>
              </a:buClr>
              <a:buSzPts val="10800"/>
              <a:buChar char="■"/>
              <a:defRPr sz="10800">
                <a:solidFill>
                  <a:srgbClr val="FFFFFF"/>
                </a:solidFill>
              </a:defRPr>
            </a:lvl3pPr>
            <a:lvl4pPr indent="-914400" lvl="3" marL="1828800" rtl="0">
              <a:spcBef>
                <a:spcPts val="1600"/>
              </a:spcBef>
              <a:spcAft>
                <a:spcPts val="0"/>
              </a:spcAft>
              <a:buClr>
                <a:srgbClr val="FFFFFF"/>
              </a:buClr>
              <a:buSzPts val="10800"/>
              <a:buChar char="●"/>
              <a:defRPr sz="10800">
                <a:solidFill>
                  <a:srgbClr val="FFFFFF"/>
                </a:solidFill>
              </a:defRPr>
            </a:lvl4pPr>
            <a:lvl5pPr indent="-914400" lvl="4" marL="2286000" rtl="0">
              <a:spcBef>
                <a:spcPts val="1600"/>
              </a:spcBef>
              <a:spcAft>
                <a:spcPts val="0"/>
              </a:spcAft>
              <a:buClr>
                <a:srgbClr val="FFFFFF"/>
              </a:buClr>
              <a:buSzPts val="10800"/>
              <a:buChar char="○"/>
              <a:defRPr sz="10800">
                <a:solidFill>
                  <a:srgbClr val="FFFFFF"/>
                </a:solidFill>
              </a:defRPr>
            </a:lvl5pPr>
            <a:lvl6pPr indent="-914400" lvl="5" marL="2743200" rtl="0">
              <a:spcBef>
                <a:spcPts val="1600"/>
              </a:spcBef>
              <a:spcAft>
                <a:spcPts val="0"/>
              </a:spcAft>
              <a:buClr>
                <a:srgbClr val="FFFFFF"/>
              </a:buClr>
              <a:buSzPts val="10800"/>
              <a:buChar char="■"/>
              <a:defRPr sz="10800">
                <a:solidFill>
                  <a:srgbClr val="FFFFFF"/>
                </a:solidFill>
              </a:defRPr>
            </a:lvl6pPr>
            <a:lvl7pPr indent="-914400" lvl="6" marL="3200400" rtl="0">
              <a:spcBef>
                <a:spcPts val="1600"/>
              </a:spcBef>
              <a:spcAft>
                <a:spcPts val="0"/>
              </a:spcAft>
              <a:buClr>
                <a:srgbClr val="FFFFFF"/>
              </a:buClr>
              <a:buSzPts val="10800"/>
              <a:buChar char="●"/>
              <a:defRPr sz="10800">
                <a:solidFill>
                  <a:srgbClr val="FFFFFF"/>
                </a:solidFill>
              </a:defRPr>
            </a:lvl7pPr>
            <a:lvl8pPr indent="-914400" lvl="7" marL="3657600" rtl="0">
              <a:spcBef>
                <a:spcPts val="1600"/>
              </a:spcBef>
              <a:spcAft>
                <a:spcPts val="0"/>
              </a:spcAft>
              <a:buClr>
                <a:srgbClr val="FFFFFF"/>
              </a:buClr>
              <a:buSzPts val="10800"/>
              <a:buChar char="○"/>
              <a:defRPr sz="10800">
                <a:solidFill>
                  <a:srgbClr val="FFFFFF"/>
                </a:solidFill>
              </a:defRPr>
            </a:lvl8pPr>
            <a:lvl9pPr indent="-914400" lvl="8" marL="4114800" rtl="0">
              <a:spcBef>
                <a:spcPts val="1600"/>
              </a:spcBef>
              <a:spcAft>
                <a:spcPts val="1600"/>
              </a:spcAft>
              <a:buClr>
                <a:srgbClr val="FFFFFF"/>
              </a:buClr>
              <a:buSzPts val="10800"/>
              <a:buChar char="■"/>
              <a:defRPr sz="10800">
                <a:solidFill>
                  <a:srgbClr val="FFFFFF"/>
                </a:solidFill>
              </a:defRPr>
            </a:lvl9pPr>
          </a:lstStyle>
          <a:p/>
        </p:txBody>
      </p:sp>
      <p:sp>
        <p:nvSpPr>
          <p:cNvPr id="56" name="Google Shape;56;p10"/>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57" name="Google Shape;57;p1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
    <p:bg>
      <p:bgPr>
        <a:solidFill>
          <a:schemeClr val="dk1"/>
        </a:solidFill>
      </p:bgPr>
    </p:bg>
    <p:spTree>
      <p:nvGrpSpPr>
        <p:cNvPr id="58" name="Shape 58"/>
        <p:cNvGrpSpPr/>
        <p:nvPr/>
      </p:nvGrpSpPr>
      <p:grpSpPr>
        <a:xfrm>
          <a:off x="0" y="0"/>
          <a:ext cx="0" cy="0"/>
          <a:chOff x="0" y="0"/>
          <a:chExt cx="0" cy="0"/>
        </a:xfrm>
      </p:grpSpPr>
      <p:sp>
        <p:nvSpPr>
          <p:cNvPr id="59" name="Google Shape;59;p11"/>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60" name="Google Shape;60;p11"/>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Clr>
                <a:srgbClr val="FFFFFF"/>
              </a:buClr>
              <a:buSzPts val="3100"/>
              <a:buNone/>
              <a:defRPr sz="3100">
                <a:solidFill>
                  <a:srgbClr val="FFFFFF"/>
                </a:solidFill>
              </a:defRPr>
            </a:lvl1pPr>
            <a:lvl2pPr lvl="1" rtl="0">
              <a:lnSpc>
                <a:spcPct val="115000"/>
              </a:lnSpc>
              <a:spcBef>
                <a:spcPts val="0"/>
              </a:spcBef>
              <a:spcAft>
                <a:spcPts val="0"/>
              </a:spcAft>
              <a:buClr>
                <a:srgbClr val="FFFFFF"/>
              </a:buClr>
              <a:buSzPts val="3100"/>
              <a:buNone/>
              <a:defRPr sz="3100">
                <a:solidFill>
                  <a:srgbClr val="FFFFFF"/>
                </a:solidFill>
              </a:defRPr>
            </a:lvl2pPr>
            <a:lvl3pPr lvl="2" rtl="0">
              <a:lnSpc>
                <a:spcPct val="115000"/>
              </a:lnSpc>
              <a:spcBef>
                <a:spcPts val="0"/>
              </a:spcBef>
              <a:spcAft>
                <a:spcPts val="0"/>
              </a:spcAft>
              <a:buClr>
                <a:srgbClr val="FFFFFF"/>
              </a:buClr>
              <a:buSzPts val="3100"/>
              <a:buNone/>
              <a:defRPr sz="3100">
                <a:solidFill>
                  <a:srgbClr val="FFFFFF"/>
                </a:solidFill>
              </a:defRPr>
            </a:lvl3pPr>
            <a:lvl4pPr lvl="3" rtl="0">
              <a:lnSpc>
                <a:spcPct val="115000"/>
              </a:lnSpc>
              <a:spcBef>
                <a:spcPts val="0"/>
              </a:spcBef>
              <a:spcAft>
                <a:spcPts val="0"/>
              </a:spcAft>
              <a:buClr>
                <a:srgbClr val="FFFFFF"/>
              </a:buClr>
              <a:buSzPts val="3100"/>
              <a:buNone/>
              <a:defRPr sz="3100">
                <a:solidFill>
                  <a:srgbClr val="FFFFFF"/>
                </a:solidFill>
              </a:defRPr>
            </a:lvl4pPr>
            <a:lvl5pPr lvl="4" rtl="0">
              <a:lnSpc>
                <a:spcPct val="115000"/>
              </a:lnSpc>
              <a:spcBef>
                <a:spcPts val="0"/>
              </a:spcBef>
              <a:spcAft>
                <a:spcPts val="0"/>
              </a:spcAft>
              <a:buClr>
                <a:srgbClr val="FFFFFF"/>
              </a:buClr>
              <a:buSzPts val="3100"/>
              <a:buNone/>
              <a:defRPr sz="3100">
                <a:solidFill>
                  <a:srgbClr val="FFFFFF"/>
                </a:solidFill>
              </a:defRPr>
            </a:lvl5pPr>
            <a:lvl6pPr lvl="5" rtl="0">
              <a:lnSpc>
                <a:spcPct val="115000"/>
              </a:lnSpc>
              <a:spcBef>
                <a:spcPts val="0"/>
              </a:spcBef>
              <a:spcAft>
                <a:spcPts val="0"/>
              </a:spcAft>
              <a:buClr>
                <a:srgbClr val="FFFFFF"/>
              </a:buClr>
              <a:buSzPts val="3100"/>
              <a:buNone/>
              <a:defRPr sz="3100">
                <a:solidFill>
                  <a:srgbClr val="FFFFFF"/>
                </a:solidFill>
              </a:defRPr>
            </a:lvl6pPr>
            <a:lvl7pPr lvl="6" rtl="0">
              <a:lnSpc>
                <a:spcPct val="115000"/>
              </a:lnSpc>
              <a:spcBef>
                <a:spcPts val="0"/>
              </a:spcBef>
              <a:spcAft>
                <a:spcPts val="0"/>
              </a:spcAft>
              <a:buClr>
                <a:srgbClr val="FFFFFF"/>
              </a:buClr>
              <a:buSzPts val="3100"/>
              <a:buNone/>
              <a:defRPr sz="3100">
                <a:solidFill>
                  <a:srgbClr val="FFFFFF"/>
                </a:solidFill>
              </a:defRPr>
            </a:lvl7pPr>
            <a:lvl8pPr lvl="7" rtl="0">
              <a:lnSpc>
                <a:spcPct val="115000"/>
              </a:lnSpc>
              <a:spcBef>
                <a:spcPts val="0"/>
              </a:spcBef>
              <a:spcAft>
                <a:spcPts val="0"/>
              </a:spcAft>
              <a:buClr>
                <a:srgbClr val="FFFFFF"/>
              </a:buClr>
              <a:buSzPts val="3100"/>
              <a:buNone/>
              <a:defRPr sz="3100">
                <a:solidFill>
                  <a:srgbClr val="FFFFFF"/>
                </a:solidFill>
              </a:defRPr>
            </a:lvl8pPr>
            <a:lvl9pPr lvl="8" rtl="0">
              <a:lnSpc>
                <a:spcPct val="115000"/>
              </a:lnSpc>
              <a:spcBef>
                <a:spcPts val="0"/>
              </a:spcBef>
              <a:spcAft>
                <a:spcPts val="0"/>
              </a:spcAft>
              <a:buClr>
                <a:srgbClr val="FFFFFF"/>
              </a:buClr>
              <a:buSzPts val="3100"/>
              <a:buNone/>
              <a:defRPr sz="3100">
                <a:solidFill>
                  <a:srgbClr val="FFFFFF"/>
                </a:solidFill>
              </a:defRPr>
            </a:lvl9pPr>
          </a:lstStyle>
          <a:p/>
        </p:txBody>
      </p:sp>
      <p:sp>
        <p:nvSpPr>
          <p:cNvPr id="61" name="Google Shape;61;p11"/>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pic>
        <p:nvPicPr>
          <p:cNvPr id="62" name="Google Shape;62;p11"/>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63" name="Google Shape;63;p11"/>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64" name="Google Shape;64;p11"/>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65" name="Google Shape;65;p11"/>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cxnSp>
        <p:nvCxnSpPr>
          <p:cNvPr id="66" name="Google Shape;66;p11"/>
          <p:cNvCxnSpPr/>
          <p:nvPr/>
        </p:nvCxnSpPr>
        <p:spPr>
          <a:xfrm>
            <a:off x="3344941" y="2989350"/>
            <a:ext cx="0" cy="1603500"/>
          </a:xfrm>
          <a:prstGeom prst="straightConnector1">
            <a:avLst/>
          </a:prstGeom>
          <a:noFill/>
          <a:ln cap="flat" cmpd="sng" w="9525">
            <a:solidFill>
              <a:srgbClr val="0DFFAD"/>
            </a:solidFill>
            <a:prstDash val="dot"/>
            <a:round/>
            <a:headEnd len="med" w="med" type="none"/>
            <a:tailEnd len="med" w="med" type="none"/>
          </a:ln>
        </p:spPr>
      </p:cxnSp>
      <p:cxnSp>
        <p:nvCxnSpPr>
          <p:cNvPr id="67" name="Google Shape;67;p11"/>
          <p:cNvCxnSpPr/>
          <p:nvPr/>
        </p:nvCxnSpPr>
        <p:spPr>
          <a:xfrm>
            <a:off x="6088128" y="2989350"/>
            <a:ext cx="0" cy="1603500"/>
          </a:xfrm>
          <a:prstGeom prst="straightConnector1">
            <a:avLst/>
          </a:prstGeom>
          <a:noFill/>
          <a:ln cap="flat" cmpd="sng" w="9525">
            <a:solidFill>
              <a:srgbClr val="0DFFAD"/>
            </a:solidFill>
            <a:prstDash val="dot"/>
            <a:round/>
            <a:headEnd len="med" w="med" type="none"/>
            <a:tailEnd len="med" w="med" type="none"/>
          </a:ln>
        </p:spPr>
      </p:cxnSp>
      <p:sp>
        <p:nvSpPr>
          <p:cNvPr id="68" name="Google Shape;68;p1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_1">
    <p:bg>
      <p:bgPr>
        <a:solidFill>
          <a:schemeClr val="accent1"/>
        </a:solidFill>
      </p:bgPr>
    </p:bg>
    <p:spTree>
      <p:nvGrpSpPr>
        <p:cNvPr id="69" name="Shape 69"/>
        <p:cNvGrpSpPr/>
        <p:nvPr/>
      </p:nvGrpSpPr>
      <p:grpSpPr>
        <a:xfrm>
          <a:off x="0" y="0"/>
          <a:ext cx="0" cy="0"/>
          <a:chOff x="0" y="0"/>
          <a:chExt cx="0" cy="0"/>
        </a:xfrm>
      </p:grpSpPr>
      <p:sp>
        <p:nvSpPr>
          <p:cNvPr id="70" name="Google Shape;70;p12"/>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71" name="Google Shape;71;p12"/>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SzPts val="3100"/>
              <a:buNone/>
              <a:defRPr sz="3100"/>
            </a:lvl1pPr>
            <a:lvl2pPr lvl="1" rtl="0">
              <a:lnSpc>
                <a:spcPct val="115000"/>
              </a:lnSpc>
              <a:spcBef>
                <a:spcPts val="0"/>
              </a:spcBef>
              <a:spcAft>
                <a:spcPts val="0"/>
              </a:spcAft>
              <a:buSzPts val="3100"/>
              <a:buNone/>
              <a:defRPr sz="3100"/>
            </a:lvl2pPr>
            <a:lvl3pPr lvl="2" rtl="0">
              <a:lnSpc>
                <a:spcPct val="115000"/>
              </a:lnSpc>
              <a:spcBef>
                <a:spcPts val="0"/>
              </a:spcBef>
              <a:spcAft>
                <a:spcPts val="0"/>
              </a:spcAft>
              <a:buSzPts val="3100"/>
              <a:buNone/>
              <a:defRPr sz="3100"/>
            </a:lvl3pPr>
            <a:lvl4pPr lvl="3" rtl="0">
              <a:lnSpc>
                <a:spcPct val="115000"/>
              </a:lnSpc>
              <a:spcBef>
                <a:spcPts val="0"/>
              </a:spcBef>
              <a:spcAft>
                <a:spcPts val="0"/>
              </a:spcAft>
              <a:buSzPts val="3100"/>
              <a:buNone/>
              <a:defRPr sz="3100"/>
            </a:lvl4pPr>
            <a:lvl5pPr lvl="4" rtl="0">
              <a:lnSpc>
                <a:spcPct val="115000"/>
              </a:lnSpc>
              <a:spcBef>
                <a:spcPts val="0"/>
              </a:spcBef>
              <a:spcAft>
                <a:spcPts val="0"/>
              </a:spcAft>
              <a:buSzPts val="3100"/>
              <a:buNone/>
              <a:defRPr sz="3100"/>
            </a:lvl5pPr>
            <a:lvl6pPr lvl="5" rtl="0">
              <a:lnSpc>
                <a:spcPct val="115000"/>
              </a:lnSpc>
              <a:spcBef>
                <a:spcPts val="0"/>
              </a:spcBef>
              <a:spcAft>
                <a:spcPts val="0"/>
              </a:spcAft>
              <a:buSzPts val="3100"/>
              <a:buNone/>
              <a:defRPr sz="3100"/>
            </a:lvl6pPr>
            <a:lvl7pPr lvl="6" rtl="0">
              <a:lnSpc>
                <a:spcPct val="115000"/>
              </a:lnSpc>
              <a:spcBef>
                <a:spcPts val="0"/>
              </a:spcBef>
              <a:spcAft>
                <a:spcPts val="0"/>
              </a:spcAft>
              <a:buSzPts val="3100"/>
              <a:buNone/>
              <a:defRPr sz="3100"/>
            </a:lvl7pPr>
            <a:lvl8pPr lvl="7" rtl="0">
              <a:lnSpc>
                <a:spcPct val="115000"/>
              </a:lnSpc>
              <a:spcBef>
                <a:spcPts val="0"/>
              </a:spcBef>
              <a:spcAft>
                <a:spcPts val="0"/>
              </a:spcAft>
              <a:buSzPts val="3100"/>
              <a:buNone/>
              <a:defRPr sz="3100"/>
            </a:lvl8pPr>
            <a:lvl9pPr lvl="8" rtl="0">
              <a:lnSpc>
                <a:spcPct val="115000"/>
              </a:lnSpc>
              <a:spcBef>
                <a:spcPts val="0"/>
              </a:spcBef>
              <a:spcAft>
                <a:spcPts val="0"/>
              </a:spcAft>
              <a:buSzPts val="3100"/>
              <a:buNone/>
              <a:defRPr sz="3100"/>
            </a:lvl9pPr>
          </a:lstStyle>
          <a:p/>
        </p:txBody>
      </p:sp>
      <p:sp>
        <p:nvSpPr>
          <p:cNvPr id="72" name="Google Shape;72;p12"/>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0DFFAD"/>
                </a:solidFill>
                <a:latin typeface="Roboto"/>
                <a:ea typeface="Roboto"/>
                <a:cs typeface="Roboto"/>
                <a:sym typeface="Roboto"/>
              </a:rPr>
            </a:br>
            <a:endParaRPr sz="1000">
              <a:solidFill>
                <a:srgbClr val="0DFFAD"/>
              </a:solidFill>
            </a:endParaRPr>
          </a:p>
        </p:txBody>
      </p:sp>
      <p:sp>
        <p:nvSpPr>
          <p:cNvPr id="73" name="Google Shape;73;p12"/>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74" name="Google Shape;74;p12"/>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75" name="Google Shape;75;p12"/>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cxnSp>
        <p:nvCxnSpPr>
          <p:cNvPr id="76" name="Google Shape;76;p12"/>
          <p:cNvCxnSpPr/>
          <p:nvPr/>
        </p:nvCxnSpPr>
        <p:spPr>
          <a:xfrm>
            <a:off x="3344941" y="2989350"/>
            <a:ext cx="0" cy="1603500"/>
          </a:xfrm>
          <a:prstGeom prst="straightConnector1">
            <a:avLst/>
          </a:prstGeom>
          <a:noFill/>
          <a:ln cap="flat" cmpd="sng" w="9525">
            <a:solidFill>
              <a:srgbClr val="0096FF"/>
            </a:solidFill>
            <a:prstDash val="dot"/>
            <a:round/>
            <a:headEnd len="med" w="med" type="none"/>
            <a:tailEnd len="med" w="med" type="none"/>
          </a:ln>
        </p:spPr>
      </p:cxnSp>
      <p:cxnSp>
        <p:nvCxnSpPr>
          <p:cNvPr id="77" name="Google Shape;77;p12"/>
          <p:cNvCxnSpPr/>
          <p:nvPr/>
        </p:nvCxnSpPr>
        <p:spPr>
          <a:xfrm>
            <a:off x="6088128" y="2989350"/>
            <a:ext cx="0" cy="1603500"/>
          </a:xfrm>
          <a:prstGeom prst="straightConnector1">
            <a:avLst/>
          </a:prstGeom>
          <a:noFill/>
          <a:ln cap="flat" cmpd="sng" w="9525">
            <a:solidFill>
              <a:srgbClr val="0096FF"/>
            </a:solidFill>
            <a:prstDash val="dot"/>
            <a:round/>
            <a:headEnd len="med" w="med" type="none"/>
            <a:tailEnd len="med" w="med" type="none"/>
          </a:ln>
        </p:spPr>
      </p:cxnSp>
      <p:sp>
        <p:nvSpPr>
          <p:cNvPr id="78" name="Google Shape;78;p1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FFFFFF"/>
                </a:solidFill>
                <a:latin typeface="Open Sans"/>
                <a:ea typeface="Open Sans"/>
                <a:cs typeface="Open Sans"/>
                <a:sym typeface="Open Sans"/>
              </a:rPr>
              <a:t>© 2020 Turnitin LLC. Company confidential.</a:t>
            </a:r>
            <a:endParaRPr sz="600">
              <a:solidFill>
                <a:srgbClr val="FFFFFF"/>
              </a:solidFill>
              <a:latin typeface="Open Sans"/>
              <a:ea typeface="Open Sans"/>
              <a:cs typeface="Open Sans"/>
              <a:sym typeface="Open Sans"/>
            </a:endParaRPr>
          </a:p>
        </p:txBody>
      </p:sp>
      <p:pic>
        <p:nvPicPr>
          <p:cNvPr id="79" name="Google Shape;79;p12"/>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80" name="Google Shape;80;p1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_2">
    <p:bg>
      <p:bgPr>
        <a:solidFill>
          <a:schemeClr val="accent1"/>
        </a:solidFill>
      </p:bgPr>
    </p:bg>
    <p:spTree>
      <p:nvGrpSpPr>
        <p:cNvPr id="81" name="Shape 81"/>
        <p:cNvGrpSpPr/>
        <p:nvPr/>
      </p:nvGrpSpPr>
      <p:grpSpPr>
        <a:xfrm>
          <a:off x="0" y="0"/>
          <a:ext cx="0" cy="0"/>
          <a:chOff x="0" y="0"/>
          <a:chExt cx="0" cy="0"/>
        </a:xfrm>
      </p:grpSpPr>
      <p:pic>
        <p:nvPicPr>
          <p:cNvPr id="82" name="Google Shape;82;p1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83" name="Google Shape;83;p1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84" name="Google Shape;84;p13"/>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85" name="Google Shape;85;p13"/>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SzPts val="3500"/>
              <a:buNone/>
              <a:defRPr sz="3500"/>
            </a:lvl1pPr>
            <a:lvl2pPr lvl="1" rtl="0">
              <a:lnSpc>
                <a:spcPct val="115000"/>
              </a:lnSpc>
              <a:spcBef>
                <a:spcPts val="0"/>
              </a:spcBef>
              <a:spcAft>
                <a:spcPts val="0"/>
              </a:spcAft>
              <a:buSzPts val="3500"/>
              <a:buNone/>
              <a:defRPr sz="3500"/>
            </a:lvl2pPr>
            <a:lvl3pPr lvl="2" rtl="0">
              <a:lnSpc>
                <a:spcPct val="115000"/>
              </a:lnSpc>
              <a:spcBef>
                <a:spcPts val="0"/>
              </a:spcBef>
              <a:spcAft>
                <a:spcPts val="0"/>
              </a:spcAft>
              <a:buSzPts val="3500"/>
              <a:buNone/>
              <a:defRPr sz="3500"/>
            </a:lvl3pPr>
            <a:lvl4pPr lvl="3" rtl="0">
              <a:lnSpc>
                <a:spcPct val="115000"/>
              </a:lnSpc>
              <a:spcBef>
                <a:spcPts val="0"/>
              </a:spcBef>
              <a:spcAft>
                <a:spcPts val="0"/>
              </a:spcAft>
              <a:buSzPts val="3500"/>
              <a:buNone/>
              <a:defRPr sz="3500"/>
            </a:lvl4pPr>
            <a:lvl5pPr lvl="4" rtl="0">
              <a:lnSpc>
                <a:spcPct val="115000"/>
              </a:lnSpc>
              <a:spcBef>
                <a:spcPts val="0"/>
              </a:spcBef>
              <a:spcAft>
                <a:spcPts val="0"/>
              </a:spcAft>
              <a:buSzPts val="3500"/>
              <a:buNone/>
              <a:defRPr sz="3500"/>
            </a:lvl5pPr>
            <a:lvl6pPr lvl="5" rtl="0">
              <a:lnSpc>
                <a:spcPct val="115000"/>
              </a:lnSpc>
              <a:spcBef>
                <a:spcPts val="0"/>
              </a:spcBef>
              <a:spcAft>
                <a:spcPts val="0"/>
              </a:spcAft>
              <a:buSzPts val="3500"/>
              <a:buNone/>
              <a:defRPr sz="3500"/>
            </a:lvl6pPr>
            <a:lvl7pPr lvl="6" rtl="0">
              <a:lnSpc>
                <a:spcPct val="115000"/>
              </a:lnSpc>
              <a:spcBef>
                <a:spcPts val="0"/>
              </a:spcBef>
              <a:spcAft>
                <a:spcPts val="0"/>
              </a:spcAft>
              <a:buSzPts val="3500"/>
              <a:buNone/>
              <a:defRPr sz="3500"/>
            </a:lvl7pPr>
            <a:lvl8pPr lvl="7" rtl="0">
              <a:lnSpc>
                <a:spcPct val="115000"/>
              </a:lnSpc>
              <a:spcBef>
                <a:spcPts val="0"/>
              </a:spcBef>
              <a:spcAft>
                <a:spcPts val="0"/>
              </a:spcAft>
              <a:buSzPts val="3500"/>
              <a:buNone/>
              <a:defRPr sz="3500"/>
            </a:lvl8pPr>
            <a:lvl9pPr lvl="8" rtl="0">
              <a:lnSpc>
                <a:spcPct val="115000"/>
              </a:lnSpc>
              <a:spcBef>
                <a:spcPts val="0"/>
              </a:spcBef>
              <a:spcAft>
                <a:spcPts val="0"/>
              </a:spcAft>
              <a:buSzPts val="3500"/>
              <a:buNone/>
              <a:defRPr sz="3500"/>
            </a:lvl9pPr>
          </a:lstStyle>
          <a:p/>
        </p:txBody>
      </p:sp>
      <p:sp>
        <p:nvSpPr>
          <p:cNvPr id="86" name="Google Shape;86;p13"/>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
        <p:nvSpPr>
          <p:cNvPr id="87" name="Google Shape;87;p13"/>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sp>
        <p:nvSpPr>
          <p:cNvPr id="88" name="Google Shape;88;p13"/>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chemeClr val="dk1"/>
              </a:buClr>
              <a:buSzPts val="10800"/>
              <a:buChar char="●"/>
              <a:defRPr sz="10800">
                <a:solidFill>
                  <a:schemeClr val="dk1"/>
                </a:solidFill>
              </a:defRPr>
            </a:lvl1pPr>
            <a:lvl2pPr indent="-914400" lvl="1" marL="914400" rtl="0">
              <a:spcBef>
                <a:spcPts val="1600"/>
              </a:spcBef>
              <a:spcAft>
                <a:spcPts val="0"/>
              </a:spcAft>
              <a:buClr>
                <a:schemeClr val="dk1"/>
              </a:buClr>
              <a:buSzPts val="10800"/>
              <a:buChar char="○"/>
              <a:defRPr sz="10800">
                <a:solidFill>
                  <a:schemeClr val="dk1"/>
                </a:solidFill>
              </a:defRPr>
            </a:lvl2pPr>
            <a:lvl3pPr indent="-914400" lvl="2" marL="1371600" rtl="0">
              <a:spcBef>
                <a:spcPts val="1600"/>
              </a:spcBef>
              <a:spcAft>
                <a:spcPts val="0"/>
              </a:spcAft>
              <a:buClr>
                <a:schemeClr val="dk1"/>
              </a:buClr>
              <a:buSzPts val="10800"/>
              <a:buChar char="■"/>
              <a:defRPr sz="10800">
                <a:solidFill>
                  <a:schemeClr val="dk1"/>
                </a:solidFill>
              </a:defRPr>
            </a:lvl3pPr>
            <a:lvl4pPr indent="-914400" lvl="3" marL="1828800" rtl="0">
              <a:spcBef>
                <a:spcPts val="1600"/>
              </a:spcBef>
              <a:spcAft>
                <a:spcPts val="0"/>
              </a:spcAft>
              <a:buClr>
                <a:schemeClr val="dk1"/>
              </a:buClr>
              <a:buSzPts val="10800"/>
              <a:buChar char="●"/>
              <a:defRPr sz="10800">
                <a:solidFill>
                  <a:schemeClr val="dk1"/>
                </a:solidFill>
              </a:defRPr>
            </a:lvl4pPr>
            <a:lvl5pPr indent="-914400" lvl="4" marL="2286000" rtl="0">
              <a:spcBef>
                <a:spcPts val="1600"/>
              </a:spcBef>
              <a:spcAft>
                <a:spcPts val="0"/>
              </a:spcAft>
              <a:buClr>
                <a:schemeClr val="dk1"/>
              </a:buClr>
              <a:buSzPts val="10800"/>
              <a:buChar char="○"/>
              <a:defRPr sz="10800">
                <a:solidFill>
                  <a:schemeClr val="dk1"/>
                </a:solidFill>
              </a:defRPr>
            </a:lvl5pPr>
            <a:lvl6pPr indent="-914400" lvl="5" marL="2743200" rtl="0">
              <a:spcBef>
                <a:spcPts val="1600"/>
              </a:spcBef>
              <a:spcAft>
                <a:spcPts val="0"/>
              </a:spcAft>
              <a:buClr>
                <a:schemeClr val="dk1"/>
              </a:buClr>
              <a:buSzPts val="10800"/>
              <a:buChar char="■"/>
              <a:defRPr sz="10800">
                <a:solidFill>
                  <a:schemeClr val="dk1"/>
                </a:solidFill>
              </a:defRPr>
            </a:lvl6pPr>
            <a:lvl7pPr indent="-914400" lvl="6" marL="3200400" rtl="0">
              <a:spcBef>
                <a:spcPts val="1600"/>
              </a:spcBef>
              <a:spcAft>
                <a:spcPts val="0"/>
              </a:spcAft>
              <a:buClr>
                <a:schemeClr val="dk1"/>
              </a:buClr>
              <a:buSzPts val="10800"/>
              <a:buChar char="●"/>
              <a:defRPr sz="10800">
                <a:solidFill>
                  <a:schemeClr val="dk1"/>
                </a:solidFill>
              </a:defRPr>
            </a:lvl7pPr>
            <a:lvl8pPr indent="-914400" lvl="7" marL="3657600" rtl="0">
              <a:spcBef>
                <a:spcPts val="1600"/>
              </a:spcBef>
              <a:spcAft>
                <a:spcPts val="0"/>
              </a:spcAft>
              <a:buClr>
                <a:schemeClr val="dk1"/>
              </a:buClr>
              <a:buSzPts val="10800"/>
              <a:buChar char="○"/>
              <a:defRPr sz="10800">
                <a:solidFill>
                  <a:schemeClr val="dk1"/>
                </a:solidFill>
              </a:defRPr>
            </a:lvl8pPr>
            <a:lvl9pPr indent="-914400" lvl="8" marL="4114800" rtl="0">
              <a:spcBef>
                <a:spcPts val="1600"/>
              </a:spcBef>
              <a:spcAft>
                <a:spcPts val="1600"/>
              </a:spcAft>
              <a:buClr>
                <a:schemeClr val="dk1"/>
              </a:buClr>
              <a:buSzPts val="10800"/>
              <a:buChar char="■"/>
              <a:defRPr sz="10800">
                <a:solidFill>
                  <a:schemeClr val="dk1"/>
                </a:solidFill>
              </a:defRPr>
            </a:lvl9pPr>
          </a:lstStyle>
          <a:p/>
        </p:txBody>
      </p:sp>
      <p:sp>
        <p:nvSpPr>
          <p:cNvPr id="89" name="Google Shape;89;p13"/>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p:cSld name="SECTION_TITLE_AND_DESCRIPTION_1">
    <p:spTree>
      <p:nvGrpSpPr>
        <p:cNvPr id="90" name="Shape 90"/>
        <p:cNvGrpSpPr/>
        <p:nvPr/>
      </p:nvGrpSpPr>
      <p:grpSpPr>
        <a:xfrm>
          <a:off x="0" y="0"/>
          <a:ext cx="0" cy="0"/>
          <a:chOff x="0" y="0"/>
          <a:chExt cx="0" cy="0"/>
        </a:xfrm>
      </p:grpSpPr>
      <p:sp>
        <p:nvSpPr>
          <p:cNvPr id="91" name="Google Shape;91;p14"/>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2" name="Google Shape;92;p14"/>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93" name="Google Shape;93;p1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94" name="Google Shape;94;p1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p:cSld name="SECTION_TITLE_AND_DESCRIPTION_1_1">
    <p:bg>
      <p:bgPr>
        <a:solidFill>
          <a:schemeClr val="accent1"/>
        </a:solidFill>
      </p:bgPr>
    </p:bg>
    <p:spTree>
      <p:nvGrpSpPr>
        <p:cNvPr id="95" name="Shape 95"/>
        <p:cNvGrpSpPr/>
        <p:nvPr/>
      </p:nvGrpSpPr>
      <p:grpSpPr>
        <a:xfrm>
          <a:off x="0" y="0"/>
          <a:ext cx="0" cy="0"/>
          <a:chOff x="0" y="0"/>
          <a:chExt cx="0" cy="0"/>
        </a:xfrm>
      </p:grpSpPr>
      <p:sp>
        <p:nvSpPr>
          <p:cNvPr id="96" name="Google Shape;96;p15"/>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7" name="Google Shape;97;p15"/>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98" name="Google Shape;98;p1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99" name="Google Shape;99;p1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00" name="Google Shape;100;p15"/>
          <p:cNvPicPr preferRelativeResize="0"/>
          <p:nvPr/>
        </p:nvPicPr>
        <p:blipFill>
          <a:blip r:embed="rId3">
            <a:alphaModFix/>
          </a:blip>
          <a:stretch>
            <a:fillRect/>
          </a:stretch>
        </p:blipFill>
        <p:spPr>
          <a:xfrm>
            <a:off x="-2504325" y="935980"/>
            <a:ext cx="6584350" cy="3641802"/>
          </a:xfrm>
          <a:prstGeom prst="rect">
            <a:avLst/>
          </a:prstGeom>
          <a:noFill/>
          <a:ln>
            <a:noFill/>
          </a:ln>
          <a:effectLst>
            <a:reflection blurRad="0" dir="0" dist="0" endA="0" endPos="3000" fadeDir="5400012" kx="0" rotWithShape="0" algn="bl" stA="24000" stPos="0" sy="-100000" ky="0"/>
          </a:effectLst>
        </p:spPr>
      </p:pic>
      <p:sp>
        <p:nvSpPr>
          <p:cNvPr id="101" name="Google Shape;101;p15"/>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1">
  <p:cSld name="SECTION_TITLE_AND_DESCRIPTION_1_1_1">
    <p:bg>
      <p:bgPr>
        <a:solidFill>
          <a:schemeClr val="accent1"/>
        </a:solidFill>
      </p:bgPr>
    </p:bg>
    <p:spTree>
      <p:nvGrpSpPr>
        <p:cNvPr id="102" name="Shape 102"/>
        <p:cNvGrpSpPr/>
        <p:nvPr/>
      </p:nvGrpSpPr>
      <p:grpSpPr>
        <a:xfrm>
          <a:off x="0" y="0"/>
          <a:ext cx="0" cy="0"/>
          <a:chOff x="0" y="0"/>
          <a:chExt cx="0" cy="0"/>
        </a:xfrm>
      </p:grpSpPr>
      <p:sp>
        <p:nvSpPr>
          <p:cNvPr id="103" name="Google Shape;103;p16"/>
          <p:cNvSpPr txBox="1"/>
          <p:nvPr>
            <p:ph type="title"/>
          </p:nvPr>
        </p:nvSpPr>
        <p:spPr>
          <a:xfrm>
            <a:off x="2017350" y="523850"/>
            <a:ext cx="4865400" cy="446400"/>
          </a:xfrm>
          <a:prstGeom prst="rect">
            <a:avLst/>
          </a:prstGeom>
        </p:spPr>
        <p:txBody>
          <a:bodyPr anchorCtr="0" anchor="t" bIns="91425" lIns="91425" spcFirstLastPara="1" rIns="91425" wrap="square" tIns="18000">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4" name="Google Shape;104;p16"/>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05" name="Google Shape;105;p1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06" name="Google Shape;106;p1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07" name="Google Shape;107;p16"/>
          <p:cNvPicPr preferRelativeResize="0"/>
          <p:nvPr/>
        </p:nvPicPr>
        <p:blipFill>
          <a:blip r:embed="rId3">
            <a:alphaModFix/>
          </a:blip>
          <a:stretch>
            <a:fillRect/>
          </a:stretch>
        </p:blipFill>
        <p:spPr>
          <a:xfrm>
            <a:off x="1609043" y="1223914"/>
            <a:ext cx="5925914" cy="3268230"/>
          </a:xfrm>
          <a:prstGeom prst="rect">
            <a:avLst/>
          </a:prstGeom>
          <a:noFill/>
          <a:ln>
            <a:noFill/>
          </a:ln>
          <a:effectLst>
            <a:reflection blurRad="0" dir="0" dist="0" endA="0" endPos="3000" fadeDir="5400012" kx="0" rotWithShape="0" algn="bl" stA="24000" stPos="0" sy="-100000" ky="0"/>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2">
  <p:cSld name="SECTION_TITLE_AND_DESCRIPTION_1_1_2">
    <p:bg>
      <p:bgPr>
        <a:solidFill>
          <a:schemeClr val="accent1"/>
        </a:solidFill>
      </p:bgPr>
    </p:bg>
    <p:spTree>
      <p:nvGrpSpPr>
        <p:cNvPr id="108" name="Shape 108"/>
        <p:cNvGrpSpPr/>
        <p:nvPr/>
      </p:nvGrpSpPr>
      <p:grpSpPr>
        <a:xfrm>
          <a:off x="0" y="0"/>
          <a:ext cx="0" cy="0"/>
          <a:chOff x="0" y="0"/>
          <a:chExt cx="0" cy="0"/>
        </a:xfrm>
      </p:grpSpPr>
      <p:sp>
        <p:nvSpPr>
          <p:cNvPr id="109" name="Google Shape;109;p17"/>
          <p:cNvSpPr txBox="1"/>
          <p:nvPr>
            <p:ph type="title"/>
          </p:nvPr>
        </p:nvSpPr>
        <p:spPr>
          <a:xfrm>
            <a:off x="819775"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0" name="Google Shape;110;p17"/>
          <p:cNvSpPr txBox="1"/>
          <p:nvPr>
            <p:ph idx="1" type="body"/>
          </p:nvPr>
        </p:nvSpPr>
        <p:spPr>
          <a:xfrm>
            <a:off x="909425"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11" name="Google Shape;111;p1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12" name="Google Shape;112;p1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13" name="Google Shape;113;p17"/>
          <p:cNvPicPr preferRelativeResize="0"/>
          <p:nvPr/>
        </p:nvPicPr>
        <p:blipFill rotWithShape="1">
          <a:blip r:embed="rId3">
            <a:alphaModFix/>
          </a:blip>
          <a:srcRect b="0" l="0" r="37934" t="0"/>
          <a:stretch/>
        </p:blipFill>
        <p:spPr>
          <a:xfrm>
            <a:off x="5057425" y="992300"/>
            <a:ext cx="4086571" cy="3641802"/>
          </a:xfrm>
          <a:prstGeom prst="rect">
            <a:avLst/>
          </a:prstGeom>
          <a:noFill/>
          <a:ln>
            <a:noFill/>
          </a:ln>
          <a:effectLst>
            <a:reflection blurRad="0" dir="0" dist="0" endA="0" endPos="3000" fadeDir="5400012" kx="0" rotWithShape="0" algn="bl" stA="24000" stPos="0" sy="-100000" ky="0"/>
          </a:effectLst>
        </p:spPr>
      </p:pic>
      <p:sp>
        <p:nvSpPr>
          <p:cNvPr id="114" name="Google Shape;114;p17"/>
          <p:cNvSpPr txBox="1"/>
          <p:nvPr/>
        </p:nvSpPr>
        <p:spPr>
          <a:xfrm>
            <a:off x="7524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3">
  <p:cSld name="SECTION_TITLE_AND_DESCRIPTION_1_1_3">
    <p:bg>
      <p:bgPr>
        <a:solidFill>
          <a:schemeClr val="accent1"/>
        </a:solidFill>
      </p:bgPr>
    </p:bg>
    <p:spTree>
      <p:nvGrpSpPr>
        <p:cNvPr id="115" name="Shape 115"/>
        <p:cNvGrpSpPr/>
        <p:nvPr/>
      </p:nvGrpSpPr>
      <p:grpSpPr>
        <a:xfrm>
          <a:off x="0" y="0"/>
          <a:ext cx="0" cy="0"/>
          <a:chOff x="0" y="0"/>
          <a:chExt cx="0" cy="0"/>
        </a:xfrm>
      </p:grpSpPr>
      <p:sp>
        <p:nvSpPr>
          <p:cNvPr id="116" name="Google Shape;116;p18"/>
          <p:cNvSpPr txBox="1"/>
          <p:nvPr>
            <p:ph type="title"/>
          </p:nvPr>
        </p:nvSpPr>
        <p:spPr>
          <a:xfrm>
            <a:off x="752400" y="604800"/>
            <a:ext cx="53574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7" name="Google Shape;117;p18"/>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18" name="Google Shape;118;p1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19" name="Google Shape;119;p1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20" name="Google Shape;120;p18"/>
          <p:cNvPicPr preferRelativeResize="0"/>
          <p:nvPr/>
        </p:nvPicPr>
        <p:blipFill>
          <a:blip r:embed="rId3">
            <a:alphaModFix/>
          </a:blip>
          <a:stretch>
            <a:fillRect/>
          </a:stretch>
        </p:blipFill>
        <p:spPr>
          <a:xfrm>
            <a:off x="354625" y="1154300"/>
            <a:ext cx="6392542" cy="3535712"/>
          </a:xfrm>
          <a:prstGeom prst="rect">
            <a:avLst/>
          </a:prstGeom>
          <a:noFill/>
          <a:ln>
            <a:noFill/>
          </a:ln>
          <a:effectLst>
            <a:reflection blurRad="0" dir="0" dist="0" endA="0" endPos="3000" fadeDir="5400012" kx="0" rotWithShape="0" algn="bl" stA="24000" stPos="0" sy="-100000" ky="0"/>
          </a:effectLst>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Photographic slides">
  <p:cSld name="CAPTION_ONLY_1_2">
    <p:bg>
      <p:bgPr>
        <a:solidFill>
          <a:srgbClr val="FFFFFF"/>
        </a:solidFill>
      </p:bgPr>
    </p:bg>
    <p:spTree>
      <p:nvGrpSpPr>
        <p:cNvPr id="121" name="Shape 121"/>
        <p:cNvGrpSpPr/>
        <p:nvPr/>
      </p:nvGrpSpPr>
      <p:grpSpPr>
        <a:xfrm>
          <a:off x="0" y="0"/>
          <a:ext cx="0" cy="0"/>
          <a:chOff x="0" y="0"/>
          <a:chExt cx="0" cy="0"/>
        </a:xfrm>
      </p:grpSpPr>
      <p:sp>
        <p:nvSpPr>
          <p:cNvPr id="122" name="Google Shape;122;p19"/>
          <p:cNvSpPr txBox="1"/>
          <p:nvPr>
            <p:ph type="title"/>
          </p:nvPr>
        </p:nvSpPr>
        <p:spPr>
          <a:xfrm>
            <a:off x="198000" y="147600"/>
            <a:ext cx="8110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pic>
        <p:nvPicPr>
          <p:cNvPr id="123" name="Google Shape;123;p1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24" name="Google Shape;124;p1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petrol">
  <p:cSld name="CAPTION_ONLY_1_1">
    <p:bg>
      <p:bgPr>
        <a:solidFill>
          <a:schemeClr val="dk1"/>
        </a:solidFill>
      </p:bgPr>
    </p:bg>
    <p:spTree>
      <p:nvGrpSpPr>
        <p:cNvPr id="125" name="Shape 125"/>
        <p:cNvGrpSpPr/>
        <p:nvPr/>
      </p:nvGrpSpPr>
      <p:grpSpPr>
        <a:xfrm>
          <a:off x="0" y="0"/>
          <a:ext cx="0" cy="0"/>
          <a:chOff x="0" y="0"/>
          <a:chExt cx="0" cy="0"/>
        </a:xfrm>
      </p:grpSpPr>
      <p:pic>
        <p:nvPicPr>
          <p:cNvPr id="126" name="Google Shape;126;p20"/>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127" name="Google Shape;127;p2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grey">
  <p:cSld name="CAPTION_ONLY_1_1_2_1">
    <p:bg>
      <p:bgPr>
        <a:solidFill>
          <a:schemeClr val="accent1"/>
        </a:solidFill>
      </p:bgPr>
    </p:bg>
    <p:spTree>
      <p:nvGrpSpPr>
        <p:cNvPr id="128" name="Shape 128"/>
        <p:cNvGrpSpPr/>
        <p:nvPr/>
      </p:nvGrpSpPr>
      <p:grpSpPr>
        <a:xfrm>
          <a:off x="0" y="0"/>
          <a:ext cx="0" cy="0"/>
          <a:chOff x="0" y="0"/>
          <a:chExt cx="0" cy="0"/>
        </a:xfrm>
      </p:grpSpPr>
      <p:pic>
        <p:nvPicPr>
          <p:cNvPr id="129" name="Google Shape;129;p2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30" name="Google Shape;130;p2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white">
  <p:cSld name="CAPTION_ONLY_1_1_2_1_1">
    <p:bg>
      <p:bgPr>
        <a:solidFill>
          <a:schemeClr val="lt1"/>
        </a:solidFill>
      </p:bgPr>
    </p:bg>
    <p:spTree>
      <p:nvGrpSpPr>
        <p:cNvPr id="131" name="Shape 131"/>
        <p:cNvGrpSpPr/>
        <p:nvPr/>
      </p:nvGrpSpPr>
      <p:grpSpPr>
        <a:xfrm>
          <a:off x="0" y="0"/>
          <a:ext cx="0" cy="0"/>
          <a:chOff x="0" y="0"/>
          <a:chExt cx="0" cy="0"/>
        </a:xfrm>
      </p:grpSpPr>
      <p:pic>
        <p:nvPicPr>
          <p:cNvPr id="132" name="Google Shape;132;p22"/>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33" name="Google Shape;133;p2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cyan">
  <p:cSld name="CAPTION_ONLY_1_1_1">
    <p:bg>
      <p:bgPr>
        <a:solidFill>
          <a:schemeClr val="lt2"/>
        </a:solidFill>
      </p:bgPr>
    </p:bg>
    <p:spTree>
      <p:nvGrpSpPr>
        <p:cNvPr id="134" name="Shape 134"/>
        <p:cNvGrpSpPr/>
        <p:nvPr/>
      </p:nvGrpSpPr>
      <p:grpSpPr>
        <a:xfrm>
          <a:off x="0" y="0"/>
          <a:ext cx="0" cy="0"/>
          <a:chOff x="0" y="0"/>
          <a:chExt cx="0" cy="0"/>
        </a:xfrm>
      </p:grpSpPr>
      <p:sp>
        <p:nvSpPr>
          <p:cNvPr id="135" name="Google Shape;135;p2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FFFFFF"/>
                </a:solidFill>
                <a:latin typeface="Open Sans"/>
                <a:ea typeface="Open Sans"/>
                <a:cs typeface="Open Sans"/>
                <a:sym typeface="Open Sans"/>
              </a:rPr>
              <a:t>© 2021 Turnitin LLC. All rights reserved.</a:t>
            </a:r>
            <a:endParaRPr sz="600">
              <a:solidFill>
                <a:srgbClr val="FFFFFF"/>
              </a:solidFill>
              <a:latin typeface="Open Sans"/>
              <a:ea typeface="Open Sans"/>
              <a:cs typeface="Open Sans"/>
              <a:sym typeface="Open Sans"/>
            </a:endParaRPr>
          </a:p>
        </p:txBody>
      </p:sp>
      <p:pic>
        <p:nvPicPr>
          <p:cNvPr id="136" name="Google Shape;136;p23"/>
          <p:cNvPicPr preferRelativeResize="0"/>
          <p:nvPr/>
        </p:nvPicPr>
        <p:blipFill rotWithShape="1">
          <a:blip r:embed="rId2">
            <a:alphaModFix/>
          </a:blip>
          <a:srcRect b="0" l="0" r="0" t="0"/>
          <a:stretch/>
        </p:blipFill>
        <p:spPr>
          <a:xfrm>
            <a:off x="7550825" y="297039"/>
            <a:ext cx="1214424" cy="36360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with Template">
  <p:cSld name="TITLE_AND_BODY_1_1_1">
    <p:spTree>
      <p:nvGrpSpPr>
        <p:cNvPr id="137" name="Shape 137"/>
        <p:cNvGrpSpPr/>
        <p:nvPr/>
      </p:nvGrpSpPr>
      <p:grpSpPr>
        <a:xfrm>
          <a:off x="0" y="0"/>
          <a:ext cx="0" cy="0"/>
          <a:chOff x="0" y="0"/>
          <a:chExt cx="0" cy="0"/>
        </a:xfrm>
      </p:grpSpPr>
      <p:sp>
        <p:nvSpPr>
          <p:cNvPr id="138" name="Google Shape;138;p24"/>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39" name="Google Shape;139;p24"/>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140" name="Google Shape;140;p2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41" name="Google Shape;141;p2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lay product, centered">
  <p:cSld name="TITLE_AND_BODY_3_3_2">
    <p:bg>
      <p:bgPr>
        <a:solidFill>
          <a:srgbClr val="FFFFFF"/>
        </a:solidFill>
      </p:bgPr>
    </p:bg>
    <p:spTree>
      <p:nvGrpSpPr>
        <p:cNvPr id="142" name="Shape 142"/>
        <p:cNvGrpSpPr/>
        <p:nvPr/>
      </p:nvGrpSpPr>
      <p:grpSpPr>
        <a:xfrm>
          <a:off x="0" y="0"/>
          <a:ext cx="0" cy="0"/>
          <a:chOff x="0" y="0"/>
          <a:chExt cx="0" cy="0"/>
        </a:xfrm>
      </p:grpSpPr>
      <p:pic>
        <p:nvPicPr>
          <p:cNvPr id="143" name="Google Shape;143;p25"/>
          <p:cNvPicPr preferRelativeResize="0"/>
          <p:nvPr/>
        </p:nvPicPr>
        <p:blipFill rotWithShape="1">
          <a:blip r:embed="rId2">
            <a:alphaModFix/>
          </a:blip>
          <a:srcRect b="-1069" l="0" r="-60" t="1070"/>
          <a:stretch/>
        </p:blipFill>
        <p:spPr>
          <a:xfrm>
            <a:off x="717050" y="916837"/>
            <a:ext cx="7709901" cy="4256825"/>
          </a:xfrm>
          <a:prstGeom prst="rect">
            <a:avLst/>
          </a:prstGeom>
          <a:noFill/>
          <a:ln>
            <a:noFill/>
          </a:ln>
        </p:spPr>
      </p:pic>
      <p:sp>
        <p:nvSpPr>
          <p:cNvPr id="144" name="Google Shape;144;p25"/>
          <p:cNvSpPr txBox="1"/>
          <p:nvPr>
            <p:ph type="title"/>
          </p:nvPr>
        </p:nvSpPr>
        <p:spPr>
          <a:xfrm>
            <a:off x="720000" y="393750"/>
            <a:ext cx="7710000" cy="914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E7BBB"/>
              </a:buClr>
              <a:buSzPts val="2600"/>
              <a:buFont typeface="Roboto"/>
              <a:buNone/>
              <a:defRPr b="1" sz="2600">
                <a:solidFill>
                  <a:srgbClr val="1E7BBB"/>
                </a:solidFill>
                <a:latin typeface="Roboto"/>
                <a:ea typeface="Roboto"/>
                <a:cs typeface="Roboto"/>
                <a:sym typeface="Roboto"/>
              </a:defRPr>
            </a:lvl1pPr>
            <a:lvl2pPr lvl="1" rtl="0" algn="ctr">
              <a:spcBef>
                <a:spcPts val="0"/>
              </a:spcBef>
              <a:spcAft>
                <a:spcPts val="0"/>
              </a:spcAft>
              <a:buClr>
                <a:srgbClr val="1E7BBB"/>
              </a:buClr>
              <a:buSzPts val="2400"/>
              <a:buNone/>
              <a:defRPr sz="2400">
                <a:solidFill>
                  <a:srgbClr val="1E7BBB"/>
                </a:solidFill>
              </a:defRPr>
            </a:lvl2pPr>
            <a:lvl3pPr lvl="2" rtl="0" algn="ctr">
              <a:spcBef>
                <a:spcPts val="0"/>
              </a:spcBef>
              <a:spcAft>
                <a:spcPts val="0"/>
              </a:spcAft>
              <a:buClr>
                <a:srgbClr val="1E7BBB"/>
              </a:buClr>
              <a:buSzPts val="2400"/>
              <a:buNone/>
              <a:defRPr sz="2400">
                <a:solidFill>
                  <a:srgbClr val="1E7BBB"/>
                </a:solidFill>
              </a:defRPr>
            </a:lvl3pPr>
            <a:lvl4pPr lvl="3" rtl="0" algn="ctr">
              <a:spcBef>
                <a:spcPts val="0"/>
              </a:spcBef>
              <a:spcAft>
                <a:spcPts val="0"/>
              </a:spcAft>
              <a:buClr>
                <a:srgbClr val="1E7BBB"/>
              </a:buClr>
              <a:buSzPts val="2400"/>
              <a:buNone/>
              <a:defRPr sz="2400">
                <a:solidFill>
                  <a:srgbClr val="1E7BBB"/>
                </a:solidFill>
              </a:defRPr>
            </a:lvl4pPr>
            <a:lvl5pPr lvl="4" rtl="0" algn="ctr">
              <a:spcBef>
                <a:spcPts val="0"/>
              </a:spcBef>
              <a:spcAft>
                <a:spcPts val="0"/>
              </a:spcAft>
              <a:buClr>
                <a:srgbClr val="1E7BBB"/>
              </a:buClr>
              <a:buSzPts val="2400"/>
              <a:buNone/>
              <a:defRPr sz="2400">
                <a:solidFill>
                  <a:srgbClr val="1E7BBB"/>
                </a:solidFill>
              </a:defRPr>
            </a:lvl5pPr>
            <a:lvl6pPr lvl="5" rtl="0" algn="ctr">
              <a:spcBef>
                <a:spcPts val="0"/>
              </a:spcBef>
              <a:spcAft>
                <a:spcPts val="0"/>
              </a:spcAft>
              <a:buClr>
                <a:srgbClr val="1E7BBB"/>
              </a:buClr>
              <a:buSzPts val="2400"/>
              <a:buNone/>
              <a:defRPr sz="2400">
                <a:solidFill>
                  <a:srgbClr val="1E7BBB"/>
                </a:solidFill>
              </a:defRPr>
            </a:lvl6pPr>
            <a:lvl7pPr lvl="6" rtl="0" algn="ctr">
              <a:spcBef>
                <a:spcPts val="0"/>
              </a:spcBef>
              <a:spcAft>
                <a:spcPts val="0"/>
              </a:spcAft>
              <a:buClr>
                <a:srgbClr val="1E7BBB"/>
              </a:buClr>
              <a:buSzPts val="2400"/>
              <a:buNone/>
              <a:defRPr sz="2400">
                <a:solidFill>
                  <a:srgbClr val="1E7BBB"/>
                </a:solidFill>
              </a:defRPr>
            </a:lvl7pPr>
            <a:lvl8pPr lvl="7" rtl="0" algn="ctr">
              <a:spcBef>
                <a:spcPts val="0"/>
              </a:spcBef>
              <a:spcAft>
                <a:spcPts val="0"/>
              </a:spcAft>
              <a:buClr>
                <a:srgbClr val="1E7BBB"/>
              </a:buClr>
              <a:buSzPts val="2400"/>
              <a:buNone/>
              <a:defRPr sz="2400">
                <a:solidFill>
                  <a:srgbClr val="1E7BBB"/>
                </a:solidFill>
              </a:defRPr>
            </a:lvl8pPr>
            <a:lvl9pPr lvl="8" rtl="0" algn="ctr">
              <a:spcBef>
                <a:spcPts val="0"/>
              </a:spcBef>
              <a:spcAft>
                <a:spcPts val="0"/>
              </a:spcAft>
              <a:buClr>
                <a:srgbClr val="1E7BBB"/>
              </a:buClr>
              <a:buSzPts val="2400"/>
              <a:buNone/>
              <a:defRPr sz="2400">
                <a:solidFill>
                  <a:srgbClr val="1E7BBB"/>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Full Image" type="title">
  <p:cSld name="TITLE">
    <p:spTree>
      <p:nvGrpSpPr>
        <p:cNvPr id="148" name="Shape 148"/>
        <p:cNvGrpSpPr/>
        <p:nvPr/>
      </p:nvGrpSpPr>
      <p:grpSpPr>
        <a:xfrm>
          <a:off x="0" y="0"/>
          <a:ext cx="0" cy="0"/>
          <a:chOff x="0" y="0"/>
          <a:chExt cx="0" cy="0"/>
        </a:xfrm>
      </p:grpSpPr>
      <p:sp>
        <p:nvSpPr>
          <p:cNvPr id="149" name="Google Shape;149;p27"/>
          <p:cNvSpPr txBox="1"/>
          <p:nvPr>
            <p:ph type="ctrTitle"/>
          </p:nvPr>
        </p:nvSpPr>
        <p:spPr>
          <a:xfrm>
            <a:off x="428400" y="1576800"/>
            <a:ext cx="3582000" cy="140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100"/>
              <a:buNone/>
              <a:defRPr sz="3100"/>
            </a:lvl1pPr>
            <a:lvl2pPr lvl="1" rtl="0">
              <a:lnSpc>
                <a:spcPct val="100000"/>
              </a:lnSpc>
              <a:spcBef>
                <a:spcPts val="0"/>
              </a:spcBef>
              <a:spcAft>
                <a:spcPts val="0"/>
              </a:spcAft>
              <a:buSzPts val="3100"/>
              <a:buNone/>
              <a:defRPr sz="3100"/>
            </a:lvl2pPr>
            <a:lvl3pPr lvl="2" rtl="0">
              <a:lnSpc>
                <a:spcPct val="100000"/>
              </a:lnSpc>
              <a:spcBef>
                <a:spcPts val="0"/>
              </a:spcBef>
              <a:spcAft>
                <a:spcPts val="0"/>
              </a:spcAft>
              <a:buSzPts val="3100"/>
              <a:buNone/>
              <a:defRPr sz="3100"/>
            </a:lvl3pPr>
            <a:lvl4pPr lvl="3" rtl="0">
              <a:lnSpc>
                <a:spcPct val="100000"/>
              </a:lnSpc>
              <a:spcBef>
                <a:spcPts val="0"/>
              </a:spcBef>
              <a:spcAft>
                <a:spcPts val="0"/>
              </a:spcAft>
              <a:buSzPts val="3100"/>
              <a:buNone/>
              <a:defRPr sz="3100"/>
            </a:lvl4pPr>
            <a:lvl5pPr lvl="4" rtl="0">
              <a:lnSpc>
                <a:spcPct val="100000"/>
              </a:lnSpc>
              <a:spcBef>
                <a:spcPts val="0"/>
              </a:spcBef>
              <a:spcAft>
                <a:spcPts val="0"/>
              </a:spcAft>
              <a:buSzPts val="3100"/>
              <a:buNone/>
              <a:defRPr sz="3100"/>
            </a:lvl5pPr>
            <a:lvl6pPr lvl="5" rtl="0">
              <a:lnSpc>
                <a:spcPct val="100000"/>
              </a:lnSpc>
              <a:spcBef>
                <a:spcPts val="0"/>
              </a:spcBef>
              <a:spcAft>
                <a:spcPts val="0"/>
              </a:spcAft>
              <a:buSzPts val="3100"/>
              <a:buNone/>
              <a:defRPr sz="3100"/>
            </a:lvl6pPr>
            <a:lvl7pPr lvl="6" rtl="0">
              <a:lnSpc>
                <a:spcPct val="100000"/>
              </a:lnSpc>
              <a:spcBef>
                <a:spcPts val="0"/>
              </a:spcBef>
              <a:spcAft>
                <a:spcPts val="0"/>
              </a:spcAft>
              <a:buSzPts val="3100"/>
              <a:buNone/>
              <a:defRPr sz="3100"/>
            </a:lvl7pPr>
            <a:lvl8pPr lvl="7" rtl="0">
              <a:lnSpc>
                <a:spcPct val="100000"/>
              </a:lnSpc>
              <a:spcBef>
                <a:spcPts val="0"/>
              </a:spcBef>
              <a:spcAft>
                <a:spcPts val="0"/>
              </a:spcAft>
              <a:buSzPts val="3100"/>
              <a:buNone/>
              <a:defRPr sz="3100"/>
            </a:lvl8pPr>
            <a:lvl9pPr lvl="8" rtl="0">
              <a:lnSpc>
                <a:spcPct val="100000"/>
              </a:lnSpc>
              <a:spcBef>
                <a:spcPts val="0"/>
              </a:spcBef>
              <a:spcAft>
                <a:spcPts val="0"/>
              </a:spcAft>
              <a:buSzPts val="3100"/>
              <a:buNone/>
              <a:defRPr sz="3100"/>
            </a:lvl9pPr>
          </a:lstStyle>
          <a:p/>
        </p:txBody>
      </p:sp>
      <p:sp>
        <p:nvSpPr>
          <p:cNvPr id="150" name="Google Shape;150;p27"/>
          <p:cNvSpPr txBox="1"/>
          <p:nvPr>
            <p:ph idx="1" type="subTitle"/>
          </p:nvPr>
        </p:nvSpPr>
        <p:spPr>
          <a:xfrm>
            <a:off x="428400" y="3337200"/>
            <a:ext cx="3477600" cy="709200"/>
          </a:xfrm>
          <a:prstGeom prst="rect">
            <a:avLst/>
          </a:prstGeom>
        </p:spPr>
        <p:txBody>
          <a:bodyPr anchorCtr="0" anchor="t" bIns="91425" lIns="91425" spcFirstLastPara="1" rIns="91425" wrap="square" tIns="0">
            <a:noAutofit/>
          </a:bodyPr>
          <a:lstStyle>
            <a:lvl1pPr lvl="0" rtl="0">
              <a:lnSpc>
                <a:spcPct val="115000"/>
              </a:lnSpc>
              <a:spcBef>
                <a:spcPts val="1000"/>
              </a:spcBef>
              <a:spcAft>
                <a:spcPts val="0"/>
              </a:spcAft>
              <a:buSzPts val="1200"/>
              <a:buNone/>
              <a:defRPr sz="1200"/>
            </a:lvl1pPr>
            <a:lvl2pPr lvl="1" rtl="0">
              <a:lnSpc>
                <a:spcPct val="115000"/>
              </a:lnSpc>
              <a:spcBef>
                <a:spcPts val="1000"/>
              </a:spcBef>
              <a:spcAft>
                <a:spcPts val="0"/>
              </a:spcAft>
              <a:buSzPts val="1200"/>
              <a:buNone/>
              <a:defRPr sz="1200"/>
            </a:lvl2pPr>
            <a:lvl3pPr lvl="2" rtl="0">
              <a:lnSpc>
                <a:spcPct val="115000"/>
              </a:lnSpc>
              <a:spcBef>
                <a:spcPts val="1000"/>
              </a:spcBef>
              <a:spcAft>
                <a:spcPts val="0"/>
              </a:spcAft>
              <a:buSzPts val="1200"/>
              <a:buNone/>
              <a:defRPr sz="1200"/>
            </a:lvl3pPr>
            <a:lvl4pPr lvl="3" rtl="0">
              <a:lnSpc>
                <a:spcPct val="115000"/>
              </a:lnSpc>
              <a:spcBef>
                <a:spcPts val="1000"/>
              </a:spcBef>
              <a:spcAft>
                <a:spcPts val="0"/>
              </a:spcAft>
              <a:buSzPts val="1200"/>
              <a:buNone/>
              <a:defRPr sz="1200"/>
            </a:lvl4pPr>
            <a:lvl5pPr lvl="4" rtl="0">
              <a:lnSpc>
                <a:spcPct val="115000"/>
              </a:lnSpc>
              <a:spcBef>
                <a:spcPts val="1000"/>
              </a:spcBef>
              <a:spcAft>
                <a:spcPts val="0"/>
              </a:spcAft>
              <a:buSzPts val="1200"/>
              <a:buNone/>
              <a:defRPr sz="1200"/>
            </a:lvl5pPr>
            <a:lvl6pPr lvl="5" rtl="0">
              <a:lnSpc>
                <a:spcPct val="115000"/>
              </a:lnSpc>
              <a:spcBef>
                <a:spcPts val="1000"/>
              </a:spcBef>
              <a:spcAft>
                <a:spcPts val="0"/>
              </a:spcAft>
              <a:buSzPts val="1200"/>
              <a:buNone/>
              <a:defRPr sz="1200"/>
            </a:lvl6pPr>
            <a:lvl7pPr lvl="6" rtl="0">
              <a:lnSpc>
                <a:spcPct val="115000"/>
              </a:lnSpc>
              <a:spcBef>
                <a:spcPts val="1000"/>
              </a:spcBef>
              <a:spcAft>
                <a:spcPts val="0"/>
              </a:spcAft>
              <a:buSzPts val="1200"/>
              <a:buNone/>
              <a:defRPr sz="1200"/>
            </a:lvl7pPr>
            <a:lvl8pPr lvl="7" rtl="0">
              <a:lnSpc>
                <a:spcPct val="115000"/>
              </a:lnSpc>
              <a:spcBef>
                <a:spcPts val="1000"/>
              </a:spcBef>
              <a:spcAft>
                <a:spcPts val="0"/>
              </a:spcAft>
              <a:buSzPts val="1200"/>
              <a:buNone/>
              <a:defRPr sz="1200"/>
            </a:lvl8pPr>
            <a:lvl9pPr lvl="8" rtl="0">
              <a:lnSpc>
                <a:spcPct val="115000"/>
              </a:lnSpc>
              <a:spcBef>
                <a:spcPts val="1000"/>
              </a:spcBef>
              <a:spcAft>
                <a:spcPts val="1000"/>
              </a:spcAft>
              <a:buSzPts val="1200"/>
              <a:buNone/>
              <a:defRPr sz="1200"/>
            </a:lvl9pPr>
          </a:lstStyle>
          <a:p/>
        </p:txBody>
      </p:sp>
      <p:pic>
        <p:nvPicPr>
          <p:cNvPr id="151" name="Google Shape;151;p27"/>
          <p:cNvPicPr preferRelativeResize="0"/>
          <p:nvPr/>
        </p:nvPicPr>
        <p:blipFill>
          <a:blip r:embed="rId2">
            <a:alphaModFix/>
          </a:blip>
          <a:stretch>
            <a:fillRect/>
          </a:stretch>
        </p:blipFill>
        <p:spPr>
          <a:xfrm>
            <a:off x="551670" y="483372"/>
            <a:ext cx="1147802" cy="351282"/>
          </a:xfrm>
          <a:prstGeom prst="rect">
            <a:avLst/>
          </a:prstGeom>
          <a:noFill/>
          <a:ln>
            <a:noFill/>
          </a:ln>
        </p:spPr>
      </p:pic>
      <p:sp>
        <p:nvSpPr>
          <p:cNvPr id="152" name="Google Shape;152;p2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Square Image">
  <p:cSld name="TITLE_1">
    <p:spTree>
      <p:nvGrpSpPr>
        <p:cNvPr id="153" name="Shape 153"/>
        <p:cNvGrpSpPr/>
        <p:nvPr/>
      </p:nvGrpSpPr>
      <p:grpSpPr>
        <a:xfrm>
          <a:off x="0" y="0"/>
          <a:ext cx="0" cy="0"/>
          <a:chOff x="0" y="0"/>
          <a:chExt cx="0" cy="0"/>
        </a:xfrm>
      </p:grpSpPr>
      <p:sp>
        <p:nvSpPr>
          <p:cNvPr id="154" name="Google Shape;154;p28"/>
          <p:cNvSpPr txBox="1"/>
          <p:nvPr>
            <p:ph type="ctrTitle"/>
          </p:nvPr>
        </p:nvSpPr>
        <p:spPr>
          <a:xfrm>
            <a:off x="658800" y="1702800"/>
            <a:ext cx="3153600" cy="231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3500"/>
              <a:buNone/>
              <a:defRPr sz="3500"/>
            </a:lvl1pPr>
            <a:lvl2pPr lvl="1" rtl="0">
              <a:lnSpc>
                <a:spcPct val="100000"/>
              </a:lnSpc>
              <a:spcBef>
                <a:spcPts val="0"/>
              </a:spcBef>
              <a:spcAft>
                <a:spcPts val="0"/>
              </a:spcAft>
              <a:buSzPts val="3500"/>
              <a:buNone/>
              <a:defRPr sz="3500"/>
            </a:lvl2pPr>
            <a:lvl3pPr lvl="2" rtl="0">
              <a:lnSpc>
                <a:spcPct val="100000"/>
              </a:lnSpc>
              <a:spcBef>
                <a:spcPts val="0"/>
              </a:spcBef>
              <a:spcAft>
                <a:spcPts val="0"/>
              </a:spcAft>
              <a:buSzPts val="3500"/>
              <a:buNone/>
              <a:defRPr sz="3500"/>
            </a:lvl3pPr>
            <a:lvl4pPr lvl="3" rtl="0">
              <a:lnSpc>
                <a:spcPct val="100000"/>
              </a:lnSpc>
              <a:spcBef>
                <a:spcPts val="0"/>
              </a:spcBef>
              <a:spcAft>
                <a:spcPts val="0"/>
              </a:spcAft>
              <a:buSzPts val="3500"/>
              <a:buNone/>
              <a:defRPr sz="3500"/>
            </a:lvl4pPr>
            <a:lvl5pPr lvl="4" rtl="0">
              <a:lnSpc>
                <a:spcPct val="100000"/>
              </a:lnSpc>
              <a:spcBef>
                <a:spcPts val="0"/>
              </a:spcBef>
              <a:spcAft>
                <a:spcPts val="0"/>
              </a:spcAft>
              <a:buSzPts val="3500"/>
              <a:buNone/>
              <a:defRPr sz="3500"/>
            </a:lvl5pPr>
            <a:lvl6pPr lvl="5" rtl="0">
              <a:lnSpc>
                <a:spcPct val="100000"/>
              </a:lnSpc>
              <a:spcBef>
                <a:spcPts val="0"/>
              </a:spcBef>
              <a:spcAft>
                <a:spcPts val="0"/>
              </a:spcAft>
              <a:buSzPts val="3500"/>
              <a:buNone/>
              <a:defRPr sz="3500"/>
            </a:lvl6pPr>
            <a:lvl7pPr lvl="6" rtl="0">
              <a:lnSpc>
                <a:spcPct val="100000"/>
              </a:lnSpc>
              <a:spcBef>
                <a:spcPts val="0"/>
              </a:spcBef>
              <a:spcAft>
                <a:spcPts val="0"/>
              </a:spcAft>
              <a:buSzPts val="3500"/>
              <a:buNone/>
              <a:defRPr sz="3500"/>
            </a:lvl7pPr>
            <a:lvl8pPr lvl="7" rtl="0">
              <a:lnSpc>
                <a:spcPct val="100000"/>
              </a:lnSpc>
              <a:spcBef>
                <a:spcPts val="0"/>
              </a:spcBef>
              <a:spcAft>
                <a:spcPts val="0"/>
              </a:spcAft>
              <a:buSzPts val="3500"/>
              <a:buNone/>
              <a:defRPr sz="3500"/>
            </a:lvl8pPr>
            <a:lvl9pPr lvl="8" rtl="0">
              <a:lnSpc>
                <a:spcPct val="100000"/>
              </a:lnSpc>
              <a:spcBef>
                <a:spcPts val="0"/>
              </a:spcBef>
              <a:spcAft>
                <a:spcPts val="0"/>
              </a:spcAft>
              <a:buSzPts val="3500"/>
              <a:buNone/>
              <a:defRPr sz="3500"/>
            </a:lvl9pPr>
          </a:lstStyle>
          <a:p/>
        </p:txBody>
      </p:sp>
      <p:pic>
        <p:nvPicPr>
          <p:cNvPr id="155" name="Google Shape;155;p2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56" name="Google Shape;156;p2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Icon" type="secHead">
  <p:cSld name="SECTION_HEADER">
    <p:bg>
      <p:bgPr>
        <a:solidFill>
          <a:schemeClr val="accent5"/>
        </a:solidFill>
      </p:bgPr>
    </p:bg>
    <p:spTree>
      <p:nvGrpSpPr>
        <p:cNvPr id="157" name="Shape 157"/>
        <p:cNvGrpSpPr/>
        <p:nvPr/>
      </p:nvGrpSpPr>
      <p:grpSpPr>
        <a:xfrm>
          <a:off x="0" y="0"/>
          <a:ext cx="0" cy="0"/>
          <a:chOff x="0" y="0"/>
          <a:chExt cx="0" cy="0"/>
        </a:xfrm>
      </p:grpSpPr>
      <p:sp>
        <p:nvSpPr>
          <p:cNvPr id="158" name="Google Shape;158;p29"/>
          <p:cNvSpPr txBox="1"/>
          <p:nvPr>
            <p:ph type="title"/>
          </p:nvPr>
        </p:nvSpPr>
        <p:spPr>
          <a:xfrm>
            <a:off x="1173600" y="2253600"/>
            <a:ext cx="65256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3100"/>
              <a:buNone/>
              <a:defRPr/>
            </a:lvl1pPr>
            <a:lvl2pPr lvl="1" rtl="0">
              <a:lnSpc>
                <a:spcPct val="115000"/>
              </a:lnSpc>
              <a:spcBef>
                <a:spcPts val="0"/>
              </a:spcBef>
              <a:spcAft>
                <a:spcPts val="0"/>
              </a:spcAft>
              <a:buSzPts val="3100"/>
              <a:buNone/>
              <a:defRPr/>
            </a:lvl2pPr>
            <a:lvl3pPr lvl="2" rtl="0">
              <a:lnSpc>
                <a:spcPct val="115000"/>
              </a:lnSpc>
              <a:spcBef>
                <a:spcPts val="0"/>
              </a:spcBef>
              <a:spcAft>
                <a:spcPts val="0"/>
              </a:spcAft>
              <a:buSzPts val="3100"/>
              <a:buNone/>
              <a:defRPr/>
            </a:lvl3pPr>
            <a:lvl4pPr lvl="3" rtl="0">
              <a:lnSpc>
                <a:spcPct val="115000"/>
              </a:lnSpc>
              <a:spcBef>
                <a:spcPts val="0"/>
              </a:spcBef>
              <a:spcAft>
                <a:spcPts val="0"/>
              </a:spcAft>
              <a:buSzPts val="3100"/>
              <a:buNone/>
              <a:defRPr/>
            </a:lvl4pPr>
            <a:lvl5pPr lvl="4" rtl="0">
              <a:lnSpc>
                <a:spcPct val="115000"/>
              </a:lnSpc>
              <a:spcBef>
                <a:spcPts val="0"/>
              </a:spcBef>
              <a:spcAft>
                <a:spcPts val="0"/>
              </a:spcAft>
              <a:buSzPts val="3100"/>
              <a:buNone/>
              <a:defRPr/>
            </a:lvl5pPr>
            <a:lvl6pPr lvl="5" rtl="0">
              <a:lnSpc>
                <a:spcPct val="115000"/>
              </a:lnSpc>
              <a:spcBef>
                <a:spcPts val="0"/>
              </a:spcBef>
              <a:spcAft>
                <a:spcPts val="0"/>
              </a:spcAft>
              <a:buSzPts val="3100"/>
              <a:buNone/>
              <a:defRPr/>
            </a:lvl6pPr>
            <a:lvl7pPr lvl="6" rtl="0">
              <a:lnSpc>
                <a:spcPct val="115000"/>
              </a:lnSpc>
              <a:spcBef>
                <a:spcPts val="0"/>
              </a:spcBef>
              <a:spcAft>
                <a:spcPts val="0"/>
              </a:spcAft>
              <a:buSzPts val="3100"/>
              <a:buNone/>
              <a:defRPr/>
            </a:lvl7pPr>
            <a:lvl8pPr lvl="7" rtl="0">
              <a:lnSpc>
                <a:spcPct val="115000"/>
              </a:lnSpc>
              <a:spcBef>
                <a:spcPts val="0"/>
              </a:spcBef>
              <a:spcAft>
                <a:spcPts val="0"/>
              </a:spcAft>
              <a:buSzPts val="3100"/>
              <a:buNone/>
              <a:defRPr/>
            </a:lvl8pPr>
            <a:lvl9pPr lvl="8" rtl="0">
              <a:lnSpc>
                <a:spcPct val="115000"/>
              </a:lnSpc>
              <a:spcBef>
                <a:spcPts val="0"/>
              </a:spcBef>
              <a:spcAft>
                <a:spcPts val="0"/>
              </a:spcAft>
              <a:buSzPts val="3100"/>
              <a:buNone/>
              <a:defRPr/>
            </a:lvl9pPr>
          </a:lstStyle>
          <a:p/>
        </p:txBody>
      </p:sp>
      <p:sp>
        <p:nvSpPr>
          <p:cNvPr id="159" name="Google Shape;159;p29"/>
          <p:cNvSpPr txBox="1"/>
          <p:nvPr>
            <p:ph idx="1" type="subTitle"/>
          </p:nvPr>
        </p:nvSpPr>
        <p:spPr>
          <a:xfrm>
            <a:off x="1173600" y="30888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sz="1100"/>
            </a:lvl1pPr>
            <a:lvl2pPr lvl="1" rtl="0">
              <a:spcBef>
                <a:spcPts val="1600"/>
              </a:spcBef>
              <a:spcAft>
                <a:spcPts val="0"/>
              </a:spcAft>
              <a:buSzPts val="1100"/>
              <a:buNone/>
              <a:defRPr sz="1100"/>
            </a:lvl2pPr>
            <a:lvl3pPr lvl="2" rtl="0">
              <a:spcBef>
                <a:spcPts val="1600"/>
              </a:spcBef>
              <a:spcAft>
                <a:spcPts val="0"/>
              </a:spcAft>
              <a:buSzPts val="1100"/>
              <a:buNone/>
              <a:defRPr sz="1100"/>
            </a:lvl3pPr>
            <a:lvl4pPr lvl="3" rtl="0">
              <a:spcBef>
                <a:spcPts val="1600"/>
              </a:spcBef>
              <a:spcAft>
                <a:spcPts val="0"/>
              </a:spcAft>
              <a:buSzPts val="1100"/>
              <a:buNone/>
              <a:defRPr sz="1100"/>
            </a:lvl4pPr>
            <a:lvl5pPr lvl="4" rtl="0">
              <a:spcBef>
                <a:spcPts val="1600"/>
              </a:spcBef>
              <a:spcAft>
                <a:spcPts val="0"/>
              </a:spcAft>
              <a:buSzPts val="1100"/>
              <a:buNone/>
              <a:defRPr sz="1100"/>
            </a:lvl5pPr>
            <a:lvl6pPr lvl="5" rtl="0">
              <a:spcBef>
                <a:spcPts val="1600"/>
              </a:spcBef>
              <a:spcAft>
                <a:spcPts val="0"/>
              </a:spcAft>
              <a:buSzPts val="1100"/>
              <a:buNone/>
              <a:defRPr sz="1100"/>
            </a:lvl6pPr>
            <a:lvl7pPr lvl="6" rtl="0">
              <a:spcBef>
                <a:spcPts val="1600"/>
              </a:spcBef>
              <a:spcAft>
                <a:spcPts val="0"/>
              </a:spcAft>
              <a:buSzPts val="1100"/>
              <a:buNone/>
              <a:defRPr sz="1100"/>
            </a:lvl7pPr>
            <a:lvl8pPr lvl="7" rtl="0">
              <a:spcBef>
                <a:spcPts val="1600"/>
              </a:spcBef>
              <a:spcAft>
                <a:spcPts val="0"/>
              </a:spcAft>
              <a:buSzPts val="1100"/>
              <a:buNone/>
              <a:defRPr sz="1100"/>
            </a:lvl8pPr>
            <a:lvl9pPr lvl="8" rtl="0">
              <a:spcBef>
                <a:spcPts val="1600"/>
              </a:spcBef>
              <a:spcAft>
                <a:spcPts val="1600"/>
              </a:spcAft>
              <a:buSzPts val="1100"/>
              <a:buNone/>
              <a:defRPr sz="1100"/>
            </a:lvl9pPr>
          </a:lstStyle>
          <a:p/>
        </p:txBody>
      </p:sp>
      <p:pic>
        <p:nvPicPr>
          <p:cNvPr id="160" name="Google Shape;160;p2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61" name="Google Shape;161;p2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Long Copy">
  <p:cSld name="SECTION_HEADER_1">
    <p:bg>
      <p:bgPr>
        <a:solidFill>
          <a:schemeClr val="dk1"/>
        </a:solidFill>
      </p:bgPr>
    </p:bg>
    <p:spTree>
      <p:nvGrpSpPr>
        <p:cNvPr id="162" name="Shape 162"/>
        <p:cNvGrpSpPr/>
        <p:nvPr/>
      </p:nvGrpSpPr>
      <p:grpSpPr>
        <a:xfrm>
          <a:off x="0" y="0"/>
          <a:ext cx="0" cy="0"/>
          <a:chOff x="0" y="0"/>
          <a:chExt cx="0" cy="0"/>
        </a:xfrm>
      </p:grpSpPr>
      <p:sp>
        <p:nvSpPr>
          <p:cNvPr id="163" name="Google Shape;163;p30"/>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3100"/>
              <a:buNone/>
              <a:defRPr>
                <a:solidFill>
                  <a:srgbClr val="FFFFFF"/>
                </a:solidFill>
              </a:defRPr>
            </a:lvl1pPr>
            <a:lvl2pPr lvl="1" rtl="0">
              <a:lnSpc>
                <a:spcPct val="115000"/>
              </a:lnSpc>
              <a:spcBef>
                <a:spcPts val="0"/>
              </a:spcBef>
              <a:spcAft>
                <a:spcPts val="0"/>
              </a:spcAft>
              <a:buClr>
                <a:srgbClr val="FFFFFF"/>
              </a:buClr>
              <a:buSzPts val="3100"/>
              <a:buNone/>
              <a:defRPr>
                <a:solidFill>
                  <a:srgbClr val="FFFFFF"/>
                </a:solidFill>
              </a:defRPr>
            </a:lvl2pPr>
            <a:lvl3pPr lvl="2" rtl="0">
              <a:lnSpc>
                <a:spcPct val="115000"/>
              </a:lnSpc>
              <a:spcBef>
                <a:spcPts val="0"/>
              </a:spcBef>
              <a:spcAft>
                <a:spcPts val="0"/>
              </a:spcAft>
              <a:buClr>
                <a:srgbClr val="FFFFFF"/>
              </a:buClr>
              <a:buSzPts val="3100"/>
              <a:buNone/>
              <a:defRPr>
                <a:solidFill>
                  <a:srgbClr val="FFFFFF"/>
                </a:solidFill>
              </a:defRPr>
            </a:lvl3pPr>
            <a:lvl4pPr lvl="3" rtl="0">
              <a:lnSpc>
                <a:spcPct val="115000"/>
              </a:lnSpc>
              <a:spcBef>
                <a:spcPts val="0"/>
              </a:spcBef>
              <a:spcAft>
                <a:spcPts val="0"/>
              </a:spcAft>
              <a:buClr>
                <a:srgbClr val="FFFFFF"/>
              </a:buClr>
              <a:buSzPts val="3100"/>
              <a:buNone/>
              <a:defRPr>
                <a:solidFill>
                  <a:srgbClr val="FFFFFF"/>
                </a:solidFill>
              </a:defRPr>
            </a:lvl4pPr>
            <a:lvl5pPr lvl="4" rtl="0">
              <a:lnSpc>
                <a:spcPct val="115000"/>
              </a:lnSpc>
              <a:spcBef>
                <a:spcPts val="0"/>
              </a:spcBef>
              <a:spcAft>
                <a:spcPts val="0"/>
              </a:spcAft>
              <a:buClr>
                <a:srgbClr val="FFFFFF"/>
              </a:buClr>
              <a:buSzPts val="3100"/>
              <a:buNone/>
              <a:defRPr>
                <a:solidFill>
                  <a:srgbClr val="FFFFFF"/>
                </a:solidFill>
              </a:defRPr>
            </a:lvl5pPr>
            <a:lvl6pPr lvl="5" rtl="0">
              <a:lnSpc>
                <a:spcPct val="115000"/>
              </a:lnSpc>
              <a:spcBef>
                <a:spcPts val="0"/>
              </a:spcBef>
              <a:spcAft>
                <a:spcPts val="0"/>
              </a:spcAft>
              <a:buClr>
                <a:srgbClr val="FFFFFF"/>
              </a:buClr>
              <a:buSzPts val="3100"/>
              <a:buNone/>
              <a:defRPr>
                <a:solidFill>
                  <a:srgbClr val="FFFFFF"/>
                </a:solidFill>
              </a:defRPr>
            </a:lvl6pPr>
            <a:lvl7pPr lvl="6" rtl="0">
              <a:lnSpc>
                <a:spcPct val="115000"/>
              </a:lnSpc>
              <a:spcBef>
                <a:spcPts val="0"/>
              </a:spcBef>
              <a:spcAft>
                <a:spcPts val="0"/>
              </a:spcAft>
              <a:buClr>
                <a:srgbClr val="FFFFFF"/>
              </a:buClr>
              <a:buSzPts val="3100"/>
              <a:buNone/>
              <a:defRPr>
                <a:solidFill>
                  <a:srgbClr val="FFFFFF"/>
                </a:solidFill>
              </a:defRPr>
            </a:lvl7pPr>
            <a:lvl8pPr lvl="7" rtl="0">
              <a:lnSpc>
                <a:spcPct val="115000"/>
              </a:lnSpc>
              <a:spcBef>
                <a:spcPts val="0"/>
              </a:spcBef>
              <a:spcAft>
                <a:spcPts val="0"/>
              </a:spcAft>
              <a:buClr>
                <a:srgbClr val="FFFFFF"/>
              </a:buClr>
              <a:buSzPts val="3100"/>
              <a:buNone/>
              <a:defRPr>
                <a:solidFill>
                  <a:srgbClr val="FFFFFF"/>
                </a:solidFill>
              </a:defRPr>
            </a:lvl8pPr>
            <a:lvl9pPr lvl="8" rtl="0">
              <a:lnSpc>
                <a:spcPct val="115000"/>
              </a:lnSpc>
              <a:spcBef>
                <a:spcPts val="0"/>
              </a:spcBef>
              <a:spcAft>
                <a:spcPts val="0"/>
              </a:spcAft>
              <a:buClr>
                <a:srgbClr val="FFFFFF"/>
              </a:buClr>
              <a:buSzPts val="3100"/>
              <a:buNone/>
              <a:defRPr>
                <a:solidFill>
                  <a:srgbClr val="FFFFFF"/>
                </a:solidFill>
              </a:defRPr>
            </a:lvl9pPr>
          </a:lstStyle>
          <a:p/>
        </p:txBody>
      </p:sp>
      <p:sp>
        <p:nvSpPr>
          <p:cNvPr id="164" name="Google Shape;164;p30"/>
          <p:cNvSpPr txBox="1"/>
          <p:nvPr>
            <p:ph idx="1" type="subTitle"/>
          </p:nvPr>
        </p:nvSpPr>
        <p:spPr>
          <a:xfrm>
            <a:off x="763200" y="36324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sz="1100">
                <a:solidFill>
                  <a:srgbClr val="FFFFFF"/>
                </a:solidFill>
              </a:defRPr>
            </a:lvl1pPr>
            <a:lvl2pPr lvl="1" rtl="0">
              <a:spcBef>
                <a:spcPts val="1600"/>
              </a:spcBef>
              <a:spcAft>
                <a:spcPts val="0"/>
              </a:spcAft>
              <a:buClr>
                <a:srgbClr val="FFFFFF"/>
              </a:buClr>
              <a:buSzPts val="1100"/>
              <a:buNone/>
              <a:defRPr sz="1100">
                <a:solidFill>
                  <a:srgbClr val="FFFFFF"/>
                </a:solidFill>
              </a:defRPr>
            </a:lvl2pPr>
            <a:lvl3pPr lvl="2" rtl="0">
              <a:spcBef>
                <a:spcPts val="1600"/>
              </a:spcBef>
              <a:spcAft>
                <a:spcPts val="0"/>
              </a:spcAft>
              <a:buClr>
                <a:srgbClr val="FFFFFF"/>
              </a:buClr>
              <a:buSzPts val="1100"/>
              <a:buNone/>
              <a:defRPr sz="1100">
                <a:solidFill>
                  <a:srgbClr val="FFFFFF"/>
                </a:solidFill>
              </a:defRPr>
            </a:lvl3pPr>
            <a:lvl4pPr lvl="3" rtl="0">
              <a:spcBef>
                <a:spcPts val="1600"/>
              </a:spcBef>
              <a:spcAft>
                <a:spcPts val="0"/>
              </a:spcAft>
              <a:buClr>
                <a:srgbClr val="FFFFFF"/>
              </a:buClr>
              <a:buSzPts val="1100"/>
              <a:buNone/>
              <a:defRPr sz="1100">
                <a:solidFill>
                  <a:srgbClr val="FFFFFF"/>
                </a:solidFill>
              </a:defRPr>
            </a:lvl4pPr>
            <a:lvl5pPr lvl="4" rtl="0">
              <a:spcBef>
                <a:spcPts val="1600"/>
              </a:spcBef>
              <a:spcAft>
                <a:spcPts val="0"/>
              </a:spcAft>
              <a:buClr>
                <a:srgbClr val="FFFFFF"/>
              </a:buClr>
              <a:buSzPts val="1100"/>
              <a:buNone/>
              <a:defRPr sz="1100">
                <a:solidFill>
                  <a:srgbClr val="FFFFFF"/>
                </a:solidFill>
              </a:defRPr>
            </a:lvl5pPr>
            <a:lvl6pPr lvl="5" rtl="0">
              <a:spcBef>
                <a:spcPts val="1600"/>
              </a:spcBef>
              <a:spcAft>
                <a:spcPts val="0"/>
              </a:spcAft>
              <a:buClr>
                <a:srgbClr val="FFFFFF"/>
              </a:buClr>
              <a:buSzPts val="1100"/>
              <a:buNone/>
              <a:defRPr sz="1100">
                <a:solidFill>
                  <a:srgbClr val="FFFFFF"/>
                </a:solidFill>
              </a:defRPr>
            </a:lvl6pPr>
            <a:lvl7pPr lvl="6" rtl="0">
              <a:spcBef>
                <a:spcPts val="1600"/>
              </a:spcBef>
              <a:spcAft>
                <a:spcPts val="0"/>
              </a:spcAft>
              <a:buClr>
                <a:srgbClr val="FFFFFF"/>
              </a:buClr>
              <a:buSzPts val="1100"/>
              <a:buNone/>
              <a:defRPr sz="1100">
                <a:solidFill>
                  <a:srgbClr val="FFFFFF"/>
                </a:solidFill>
              </a:defRPr>
            </a:lvl7pPr>
            <a:lvl8pPr lvl="7" rtl="0">
              <a:spcBef>
                <a:spcPts val="1600"/>
              </a:spcBef>
              <a:spcAft>
                <a:spcPts val="0"/>
              </a:spcAft>
              <a:buClr>
                <a:srgbClr val="FFFFFF"/>
              </a:buClr>
              <a:buSzPts val="1100"/>
              <a:buNone/>
              <a:defRPr sz="1100">
                <a:solidFill>
                  <a:srgbClr val="FFFFFF"/>
                </a:solidFill>
              </a:defRPr>
            </a:lvl8pPr>
            <a:lvl9pPr lvl="8" rtl="0">
              <a:spcBef>
                <a:spcPts val="1600"/>
              </a:spcBef>
              <a:spcAft>
                <a:spcPts val="1600"/>
              </a:spcAft>
              <a:buClr>
                <a:srgbClr val="FFFFFF"/>
              </a:buClr>
              <a:buSzPts val="1100"/>
              <a:buNone/>
              <a:defRPr sz="1100">
                <a:solidFill>
                  <a:srgbClr val="FFFFFF"/>
                </a:solidFill>
              </a:defRPr>
            </a:lvl9pPr>
          </a:lstStyle>
          <a:p/>
        </p:txBody>
      </p:sp>
      <p:pic>
        <p:nvPicPr>
          <p:cNvPr id="165" name="Google Shape;165;p30"/>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166" name="Google Shape;166;p3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TOC">
  <p:cSld name="TITLE_AND_BODY_2">
    <p:bg>
      <p:bgPr>
        <a:solidFill>
          <a:schemeClr val="accent2"/>
        </a:solidFill>
      </p:bgPr>
    </p:bg>
    <p:spTree>
      <p:nvGrpSpPr>
        <p:cNvPr id="167" name="Shape 167"/>
        <p:cNvGrpSpPr/>
        <p:nvPr/>
      </p:nvGrpSpPr>
      <p:grpSpPr>
        <a:xfrm>
          <a:off x="0" y="0"/>
          <a:ext cx="0" cy="0"/>
          <a:chOff x="0" y="0"/>
          <a:chExt cx="0" cy="0"/>
        </a:xfrm>
      </p:grpSpPr>
      <p:sp>
        <p:nvSpPr>
          <p:cNvPr id="168" name="Google Shape;168;p31"/>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69" name="Google Shape;169;p31"/>
          <p:cNvSpPr txBox="1"/>
          <p:nvPr>
            <p:ph idx="1" type="body"/>
          </p:nvPr>
        </p:nvSpPr>
        <p:spPr>
          <a:xfrm>
            <a:off x="792000" y="1386000"/>
            <a:ext cx="7740000" cy="2912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1pPr>
            <a:lvl2pPr indent="-304800" lvl="1" marL="914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2pPr>
            <a:lvl3pPr indent="-304800" lvl="2" marL="1371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3pPr>
            <a:lvl4pPr indent="-304800" lvl="3" marL="1828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4pPr>
            <a:lvl5pPr indent="-304800" lvl="4" marL="22860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5pPr>
            <a:lvl6pPr indent="-304800" lvl="5" marL="2743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6pPr>
            <a:lvl7pPr indent="-304800" lvl="6" marL="3200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7pPr>
            <a:lvl8pPr indent="-304800" lvl="7" marL="3657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8pPr>
            <a:lvl9pPr indent="-304800" lvl="8" marL="4114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9pPr>
          </a:lstStyle>
          <a:p/>
        </p:txBody>
      </p:sp>
      <p:pic>
        <p:nvPicPr>
          <p:cNvPr id="170" name="Google Shape;170;p3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71" name="Google Shape;171;p3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p:cSld name="TITLE_AND_BODY_1_1">
    <p:spTree>
      <p:nvGrpSpPr>
        <p:cNvPr id="172" name="Shape 172"/>
        <p:cNvGrpSpPr/>
        <p:nvPr/>
      </p:nvGrpSpPr>
      <p:grpSpPr>
        <a:xfrm>
          <a:off x="0" y="0"/>
          <a:ext cx="0" cy="0"/>
          <a:chOff x="0" y="0"/>
          <a:chExt cx="0" cy="0"/>
        </a:xfrm>
      </p:grpSpPr>
      <p:sp>
        <p:nvSpPr>
          <p:cNvPr id="173" name="Google Shape;173;p32"/>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74" name="Google Shape;174;p32"/>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175" name="Google Shape;175;p32"/>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76" name="Google Shape;176;p3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3 Columns" type="twoColTx">
  <p:cSld name="TITLE_AND_TWO_COLUMNS">
    <p:spTree>
      <p:nvGrpSpPr>
        <p:cNvPr id="177" name="Shape 177"/>
        <p:cNvGrpSpPr/>
        <p:nvPr/>
      </p:nvGrpSpPr>
      <p:grpSpPr>
        <a:xfrm>
          <a:off x="0" y="0"/>
          <a:ext cx="0" cy="0"/>
          <a:chOff x="0" y="0"/>
          <a:chExt cx="0" cy="0"/>
        </a:xfrm>
      </p:grpSpPr>
      <p:sp>
        <p:nvSpPr>
          <p:cNvPr id="178" name="Google Shape;178;p33"/>
          <p:cNvSpPr txBox="1"/>
          <p:nvPr>
            <p:ph type="title"/>
          </p:nvPr>
        </p:nvSpPr>
        <p:spPr>
          <a:xfrm>
            <a:off x="752400" y="604800"/>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79" name="Google Shape;179;p33"/>
          <p:cNvSpPr txBox="1"/>
          <p:nvPr>
            <p:ph idx="1" type="body"/>
          </p:nvPr>
        </p:nvSpPr>
        <p:spPr>
          <a:xfrm>
            <a:off x="676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180" name="Google Shape;180;p33"/>
          <p:cNvSpPr txBox="1"/>
          <p:nvPr>
            <p:ph idx="2" type="body"/>
          </p:nvPr>
        </p:nvSpPr>
        <p:spPr>
          <a:xfrm>
            <a:off x="3304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181" name="Google Shape;181;p33"/>
          <p:cNvSpPr txBox="1"/>
          <p:nvPr>
            <p:ph idx="3" type="body"/>
          </p:nvPr>
        </p:nvSpPr>
        <p:spPr>
          <a:xfrm>
            <a:off x="5932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pic>
        <p:nvPicPr>
          <p:cNvPr id="182" name="Google Shape;182;p3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83" name="Google Shape;183;p3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Content &amp; Photo">
  <p:cSld name="ONE_COLUMN_TEXT">
    <p:spTree>
      <p:nvGrpSpPr>
        <p:cNvPr id="184" name="Shape 184"/>
        <p:cNvGrpSpPr/>
        <p:nvPr/>
      </p:nvGrpSpPr>
      <p:grpSpPr>
        <a:xfrm>
          <a:off x="0" y="0"/>
          <a:ext cx="0" cy="0"/>
          <a:chOff x="0" y="0"/>
          <a:chExt cx="0" cy="0"/>
        </a:xfrm>
      </p:grpSpPr>
      <p:sp>
        <p:nvSpPr>
          <p:cNvPr id="185" name="Google Shape;185;p34"/>
          <p:cNvSpPr txBox="1"/>
          <p:nvPr>
            <p:ph type="title"/>
          </p:nvPr>
        </p:nvSpPr>
        <p:spPr>
          <a:xfrm>
            <a:off x="752400" y="1155600"/>
            <a:ext cx="4143600" cy="65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2600"/>
              <a:buNone/>
              <a:defRPr sz="2600"/>
            </a:lvl1pPr>
            <a:lvl2pPr lvl="1" rtl="0">
              <a:lnSpc>
                <a:spcPct val="115000"/>
              </a:lnSpc>
              <a:spcBef>
                <a:spcPts val="0"/>
              </a:spcBef>
              <a:spcAft>
                <a:spcPts val="0"/>
              </a:spcAft>
              <a:buSzPts val="2600"/>
              <a:buNone/>
              <a:defRPr sz="2600"/>
            </a:lvl2pPr>
            <a:lvl3pPr lvl="2" rtl="0">
              <a:lnSpc>
                <a:spcPct val="115000"/>
              </a:lnSpc>
              <a:spcBef>
                <a:spcPts val="0"/>
              </a:spcBef>
              <a:spcAft>
                <a:spcPts val="0"/>
              </a:spcAft>
              <a:buSzPts val="2600"/>
              <a:buNone/>
              <a:defRPr sz="2600"/>
            </a:lvl3pPr>
            <a:lvl4pPr lvl="3" rtl="0">
              <a:lnSpc>
                <a:spcPct val="115000"/>
              </a:lnSpc>
              <a:spcBef>
                <a:spcPts val="0"/>
              </a:spcBef>
              <a:spcAft>
                <a:spcPts val="0"/>
              </a:spcAft>
              <a:buSzPts val="2600"/>
              <a:buNone/>
              <a:defRPr sz="2600"/>
            </a:lvl4pPr>
            <a:lvl5pPr lvl="4" rtl="0">
              <a:lnSpc>
                <a:spcPct val="115000"/>
              </a:lnSpc>
              <a:spcBef>
                <a:spcPts val="0"/>
              </a:spcBef>
              <a:spcAft>
                <a:spcPts val="0"/>
              </a:spcAft>
              <a:buSzPts val="2600"/>
              <a:buNone/>
              <a:defRPr sz="2600"/>
            </a:lvl5pPr>
            <a:lvl6pPr lvl="5" rtl="0">
              <a:lnSpc>
                <a:spcPct val="115000"/>
              </a:lnSpc>
              <a:spcBef>
                <a:spcPts val="0"/>
              </a:spcBef>
              <a:spcAft>
                <a:spcPts val="0"/>
              </a:spcAft>
              <a:buSzPts val="2600"/>
              <a:buNone/>
              <a:defRPr sz="2600"/>
            </a:lvl6pPr>
            <a:lvl7pPr lvl="6" rtl="0">
              <a:lnSpc>
                <a:spcPct val="115000"/>
              </a:lnSpc>
              <a:spcBef>
                <a:spcPts val="0"/>
              </a:spcBef>
              <a:spcAft>
                <a:spcPts val="0"/>
              </a:spcAft>
              <a:buSzPts val="2600"/>
              <a:buNone/>
              <a:defRPr sz="2600"/>
            </a:lvl7pPr>
            <a:lvl8pPr lvl="7" rtl="0">
              <a:lnSpc>
                <a:spcPct val="115000"/>
              </a:lnSpc>
              <a:spcBef>
                <a:spcPts val="0"/>
              </a:spcBef>
              <a:spcAft>
                <a:spcPts val="0"/>
              </a:spcAft>
              <a:buSzPts val="2600"/>
              <a:buNone/>
              <a:defRPr sz="2600"/>
            </a:lvl8pPr>
            <a:lvl9pPr lvl="8" rtl="0">
              <a:lnSpc>
                <a:spcPct val="115000"/>
              </a:lnSpc>
              <a:spcBef>
                <a:spcPts val="0"/>
              </a:spcBef>
              <a:spcAft>
                <a:spcPts val="0"/>
              </a:spcAft>
              <a:buSzPts val="2600"/>
              <a:buNone/>
              <a:defRPr sz="2600"/>
            </a:lvl9pPr>
          </a:lstStyle>
          <a:p/>
        </p:txBody>
      </p:sp>
      <p:sp>
        <p:nvSpPr>
          <p:cNvPr id="186" name="Google Shape;186;p34"/>
          <p:cNvSpPr txBox="1"/>
          <p:nvPr>
            <p:ph idx="1" type="body"/>
          </p:nvPr>
        </p:nvSpPr>
        <p:spPr>
          <a:xfrm>
            <a:off x="752400" y="2440800"/>
            <a:ext cx="3729600" cy="2458800"/>
          </a:xfrm>
          <a:prstGeom prst="rect">
            <a:avLst/>
          </a:prstGeom>
        </p:spPr>
        <p:txBody>
          <a:bodyPr anchorCtr="0" anchor="t" bIns="91425" lIns="91425" spcFirstLastPara="1" rIns="91425" wrap="square" tIns="91425">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pic>
        <p:nvPicPr>
          <p:cNvPr id="187" name="Google Shape;187;p3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88" name="Google Shape;188;p3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
    <p:bg>
      <p:bgPr>
        <a:solidFill>
          <a:schemeClr val="dk1"/>
        </a:solidFill>
      </p:bgPr>
    </p:bg>
    <p:spTree>
      <p:nvGrpSpPr>
        <p:cNvPr id="189" name="Shape 189"/>
        <p:cNvGrpSpPr/>
        <p:nvPr/>
      </p:nvGrpSpPr>
      <p:grpSpPr>
        <a:xfrm>
          <a:off x="0" y="0"/>
          <a:ext cx="0" cy="0"/>
          <a:chOff x="0" y="0"/>
          <a:chExt cx="0" cy="0"/>
        </a:xfrm>
      </p:grpSpPr>
      <p:sp>
        <p:nvSpPr>
          <p:cNvPr id="190" name="Google Shape;190;p35"/>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191" name="Google Shape;191;p35"/>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Clr>
                <a:srgbClr val="FFFFFF"/>
              </a:buClr>
              <a:buSzPts val="3500"/>
              <a:buNone/>
              <a:defRPr sz="3500">
                <a:solidFill>
                  <a:srgbClr val="FFFFFF"/>
                </a:solidFill>
              </a:defRPr>
            </a:lvl1pPr>
            <a:lvl2pPr lvl="1" rtl="0">
              <a:lnSpc>
                <a:spcPct val="115000"/>
              </a:lnSpc>
              <a:spcBef>
                <a:spcPts val="0"/>
              </a:spcBef>
              <a:spcAft>
                <a:spcPts val="0"/>
              </a:spcAft>
              <a:buClr>
                <a:srgbClr val="FFFFFF"/>
              </a:buClr>
              <a:buSzPts val="3500"/>
              <a:buNone/>
              <a:defRPr sz="3500">
                <a:solidFill>
                  <a:srgbClr val="FFFFFF"/>
                </a:solidFill>
              </a:defRPr>
            </a:lvl2pPr>
            <a:lvl3pPr lvl="2" rtl="0">
              <a:lnSpc>
                <a:spcPct val="115000"/>
              </a:lnSpc>
              <a:spcBef>
                <a:spcPts val="0"/>
              </a:spcBef>
              <a:spcAft>
                <a:spcPts val="0"/>
              </a:spcAft>
              <a:buClr>
                <a:srgbClr val="FFFFFF"/>
              </a:buClr>
              <a:buSzPts val="3500"/>
              <a:buNone/>
              <a:defRPr sz="3500">
                <a:solidFill>
                  <a:srgbClr val="FFFFFF"/>
                </a:solidFill>
              </a:defRPr>
            </a:lvl3pPr>
            <a:lvl4pPr lvl="3" rtl="0">
              <a:lnSpc>
                <a:spcPct val="115000"/>
              </a:lnSpc>
              <a:spcBef>
                <a:spcPts val="0"/>
              </a:spcBef>
              <a:spcAft>
                <a:spcPts val="0"/>
              </a:spcAft>
              <a:buClr>
                <a:srgbClr val="FFFFFF"/>
              </a:buClr>
              <a:buSzPts val="3500"/>
              <a:buNone/>
              <a:defRPr sz="3500">
                <a:solidFill>
                  <a:srgbClr val="FFFFFF"/>
                </a:solidFill>
              </a:defRPr>
            </a:lvl4pPr>
            <a:lvl5pPr lvl="4" rtl="0">
              <a:lnSpc>
                <a:spcPct val="115000"/>
              </a:lnSpc>
              <a:spcBef>
                <a:spcPts val="0"/>
              </a:spcBef>
              <a:spcAft>
                <a:spcPts val="0"/>
              </a:spcAft>
              <a:buClr>
                <a:srgbClr val="FFFFFF"/>
              </a:buClr>
              <a:buSzPts val="3500"/>
              <a:buNone/>
              <a:defRPr sz="3500">
                <a:solidFill>
                  <a:srgbClr val="FFFFFF"/>
                </a:solidFill>
              </a:defRPr>
            </a:lvl5pPr>
            <a:lvl6pPr lvl="5" rtl="0">
              <a:lnSpc>
                <a:spcPct val="115000"/>
              </a:lnSpc>
              <a:spcBef>
                <a:spcPts val="0"/>
              </a:spcBef>
              <a:spcAft>
                <a:spcPts val="0"/>
              </a:spcAft>
              <a:buClr>
                <a:srgbClr val="FFFFFF"/>
              </a:buClr>
              <a:buSzPts val="3500"/>
              <a:buNone/>
              <a:defRPr sz="3500">
                <a:solidFill>
                  <a:srgbClr val="FFFFFF"/>
                </a:solidFill>
              </a:defRPr>
            </a:lvl6pPr>
            <a:lvl7pPr lvl="6" rtl="0">
              <a:lnSpc>
                <a:spcPct val="115000"/>
              </a:lnSpc>
              <a:spcBef>
                <a:spcPts val="0"/>
              </a:spcBef>
              <a:spcAft>
                <a:spcPts val="0"/>
              </a:spcAft>
              <a:buClr>
                <a:srgbClr val="FFFFFF"/>
              </a:buClr>
              <a:buSzPts val="3500"/>
              <a:buNone/>
              <a:defRPr sz="3500">
                <a:solidFill>
                  <a:srgbClr val="FFFFFF"/>
                </a:solidFill>
              </a:defRPr>
            </a:lvl7pPr>
            <a:lvl8pPr lvl="7" rtl="0">
              <a:lnSpc>
                <a:spcPct val="115000"/>
              </a:lnSpc>
              <a:spcBef>
                <a:spcPts val="0"/>
              </a:spcBef>
              <a:spcAft>
                <a:spcPts val="0"/>
              </a:spcAft>
              <a:buClr>
                <a:srgbClr val="FFFFFF"/>
              </a:buClr>
              <a:buSzPts val="3500"/>
              <a:buNone/>
              <a:defRPr sz="3500">
                <a:solidFill>
                  <a:srgbClr val="FFFFFF"/>
                </a:solidFill>
              </a:defRPr>
            </a:lvl8pPr>
            <a:lvl9pPr lvl="8" rtl="0">
              <a:lnSpc>
                <a:spcPct val="115000"/>
              </a:lnSpc>
              <a:spcBef>
                <a:spcPts val="0"/>
              </a:spcBef>
              <a:spcAft>
                <a:spcPts val="0"/>
              </a:spcAft>
              <a:buClr>
                <a:srgbClr val="FFFFFF"/>
              </a:buClr>
              <a:buSzPts val="3500"/>
              <a:buNone/>
              <a:defRPr sz="3500">
                <a:solidFill>
                  <a:srgbClr val="FFFFFF"/>
                </a:solidFill>
              </a:defRPr>
            </a:lvl9pPr>
          </a:lstStyle>
          <a:p/>
        </p:txBody>
      </p:sp>
      <p:sp>
        <p:nvSpPr>
          <p:cNvPr id="192" name="Google Shape;192;p35"/>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193" name="Google Shape;193;p35"/>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pic>
        <p:nvPicPr>
          <p:cNvPr id="194" name="Google Shape;194;p35"/>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195" name="Google Shape;195;p35"/>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rgbClr val="FFFFFF"/>
              </a:buClr>
              <a:buSzPts val="10800"/>
              <a:buChar char="●"/>
              <a:defRPr sz="10800">
                <a:solidFill>
                  <a:srgbClr val="FFFFFF"/>
                </a:solidFill>
              </a:defRPr>
            </a:lvl1pPr>
            <a:lvl2pPr indent="-914400" lvl="1" marL="914400" rtl="0">
              <a:spcBef>
                <a:spcPts val="1600"/>
              </a:spcBef>
              <a:spcAft>
                <a:spcPts val="0"/>
              </a:spcAft>
              <a:buClr>
                <a:srgbClr val="FFFFFF"/>
              </a:buClr>
              <a:buSzPts val="10800"/>
              <a:buChar char="○"/>
              <a:defRPr sz="10800">
                <a:solidFill>
                  <a:srgbClr val="FFFFFF"/>
                </a:solidFill>
              </a:defRPr>
            </a:lvl2pPr>
            <a:lvl3pPr indent="-914400" lvl="2" marL="1371600" rtl="0">
              <a:spcBef>
                <a:spcPts val="1600"/>
              </a:spcBef>
              <a:spcAft>
                <a:spcPts val="0"/>
              </a:spcAft>
              <a:buClr>
                <a:srgbClr val="FFFFFF"/>
              </a:buClr>
              <a:buSzPts val="10800"/>
              <a:buChar char="■"/>
              <a:defRPr sz="10800">
                <a:solidFill>
                  <a:srgbClr val="FFFFFF"/>
                </a:solidFill>
              </a:defRPr>
            </a:lvl3pPr>
            <a:lvl4pPr indent="-914400" lvl="3" marL="1828800" rtl="0">
              <a:spcBef>
                <a:spcPts val="1600"/>
              </a:spcBef>
              <a:spcAft>
                <a:spcPts val="0"/>
              </a:spcAft>
              <a:buClr>
                <a:srgbClr val="FFFFFF"/>
              </a:buClr>
              <a:buSzPts val="10800"/>
              <a:buChar char="●"/>
              <a:defRPr sz="10800">
                <a:solidFill>
                  <a:srgbClr val="FFFFFF"/>
                </a:solidFill>
              </a:defRPr>
            </a:lvl4pPr>
            <a:lvl5pPr indent="-914400" lvl="4" marL="2286000" rtl="0">
              <a:spcBef>
                <a:spcPts val="1600"/>
              </a:spcBef>
              <a:spcAft>
                <a:spcPts val="0"/>
              </a:spcAft>
              <a:buClr>
                <a:srgbClr val="FFFFFF"/>
              </a:buClr>
              <a:buSzPts val="10800"/>
              <a:buChar char="○"/>
              <a:defRPr sz="10800">
                <a:solidFill>
                  <a:srgbClr val="FFFFFF"/>
                </a:solidFill>
              </a:defRPr>
            </a:lvl5pPr>
            <a:lvl6pPr indent="-914400" lvl="5" marL="2743200" rtl="0">
              <a:spcBef>
                <a:spcPts val="1600"/>
              </a:spcBef>
              <a:spcAft>
                <a:spcPts val="0"/>
              </a:spcAft>
              <a:buClr>
                <a:srgbClr val="FFFFFF"/>
              </a:buClr>
              <a:buSzPts val="10800"/>
              <a:buChar char="■"/>
              <a:defRPr sz="10800">
                <a:solidFill>
                  <a:srgbClr val="FFFFFF"/>
                </a:solidFill>
              </a:defRPr>
            </a:lvl6pPr>
            <a:lvl7pPr indent="-914400" lvl="6" marL="3200400" rtl="0">
              <a:spcBef>
                <a:spcPts val="1600"/>
              </a:spcBef>
              <a:spcAft>
                <a:spcPts val="0"/>
              </a:spcAft>
              <a:buClr>
                <a:srgbClr val="FFFFFF"/>
              </a:buClr>
              <a:buSzPts val="10800"/>
              <a:buChar char="●"/>
              <a:defRPr sz="10800">
                <a:solidFill>
                  <a:srgbClr val="FFFFFF"/>
                </a:solidFill>
              </a:defRPr>
            </a:lvl7pPr>
            <a:lvl8pPr indent="-914400" lvl="7" marL="3657600" rtl="0">
              <a:spcBef>
                <a:spcPts val="1600"/>
              </a:spcBef>
              <a:spcAft>
                <a:spcPts val="0"/>
              </a:spcAft>
              <a:buClr>
                <a:srgbClr val="FFFFFF"/>
              </a:buClr>
              <a:buSzPts val="10800"/>
              <a:buChar char="○"/>
              <a:defRPr sz="10800">
                <a:solidFill>
                  <a:srgbClr val="FFFFFF"/>
                </a:solidFill>
              </a:defRPr>
            </a:lvl8pPr>
            <a:lvl9pPr indent="-914400" lvl="8" marL="4114800" rtl="0">
              <a:spcBef>
                <a:spcPts val="1600"/>
              </a:spcBef>
              <a:spcAft>
                <a:spcPts val="1600"/>
              </a:spcAft>
              <a:buClr>
                <a:srgbClr val="FFFFFF"/>
              </a:buClr>
              <a:buSzPts val="10800"/>
              <a:buChar char="■"/>
              <a:defRPr sz="10800">
                <a:solidFill>
                  <a:srgbClr val="FFFFFF"/>
                </a:solidFill>
              </a:defRPr>
            </a:lvl9pPr>
          </a:lstStyle>
          <a:p/>
        </p:txBody>
      </p:sp>
      <p:sp>
        <p:nvSpPr>
          <p:cNvPr id="196" name="Google Shape;196;p35"/>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197" name="Google Shape;197;p3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
    <p:bg>
      <p:bgPr>
        <a:solidFill>
          <a:schemeClr val="dk1"/>
        </a:solidFill>
      </p:bgPr>
    </p:bg>
    <p:spTree>
      <p:nvGrpSpPr>
        <p:cNvPr id="198" name="Shape 198"/>
        <p:cNvGrpSpPr/>
        <p:nvPr/>
      </p:nvGrpSpPr>
      <p:grpSpPr>
        <a:xfrm>
          <a:off x="0" y="0"/>
          <a:ext cx="0" cy="0"/>
          <a:chOff x="0" y="0"/>
          <a:chExt cx="0" cy="0"/>
        </a:xfrm>
      </p:grpSpPr>
      <p:sp>
        <p:nvSpPr>
          <p:cNvPr id="199" name="Google Shape;199;p36"/>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200" name="Google Shape;200;p36"/>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Clr>
                <a:srgbClr val="FFFFFF"/>
              </a:buClr>
              <a:buSzPts val="3100"/>
              <a:buNone/>
              <a:defRPr sz="3100">
                <a:solidFill>
                  <a:srgbClr val="FFFFFF"/>
                </a:solidFill>
              </a:defRPr>
            </a:lvl1pPr>
            <a:lvl2pPr lvl="1" rtl="0">
              <a:lnSpc>
                <a:spcPct val="115000"/>
              </a:lnSpc>
              <a:spcBef>
                <a:spcPts val="0"/>
              </a:spcBef>
              <a:spcAft>
                <a:spcPts val="0"/>
              </a:spcAft>
              <a:buClr>
                <a:srgbClr val="FFFFFF"/>
              </a:buClr>
              <a:buSzPts val="3100"/>
              <a:buNone/>
              <a:defRPr sz="3100">
                <a:solidFill>
                  <a:srgbClr val="FFFFFF"/>
                </a:solidFill>
              </a:defRPr>
            </a:lvl2pPr>
            <a:lvl3pPr lvl="2" rtl="0">
              <a:lnSpc>
                <a:spcPct val="115000"/>
              </a:lnSpc>
              <a:spcBef>
                <a:spcPts val="0"/>
              </a:spcBef>
              <a:spcAft>
                <a:spcPts val="0"/>
              </a:spcAft>
              <a:buClr>
                <a:srgbClr val="FFFFFF"/>
              </a:buClr>
              <a:buSzPts val="3100"/>
              <a:buNone/>
              <a:defRPr sz="3100">
                <a:solidFill>
                  <a:srgbClr val="FFFFFF"/>
                </a:solidFill>
              </a:defRPr>
            </a:lvl3pPr>
            <a:lvl4pPr lvl="3" rtl="0">
              <a:lnSpc>
                <a:spcPct val="115000"/>
              </a:lnSpc>
              <a:spcBef>
                <a:spcPts val="0"/>
              </a:spcBef>
              <a:spcAft>
                <a:spcPts val="0"/>
              </a:spcAft>
              <a:buClr>
                <a:srgbClr val="FFFFFF"/>
              </a:buClr>
              <a:buSzPts val="3100"/>
              <a:buNone/>
              <a:defRPr sz="3100">
                <a:solidFill>
                  <a:srgbClr val="FFFFFF"/>
                </a:solidFill>
              </a:defRPr>
            </a:lvl4pPr>
            <a:lvl5pPr lvl="4" rtl="0">
              <a:lnSpc>
                <a:spcPct val="115000"/>
              </a:lnSpc>
              <a:spcBef>
                <a:spcPts val="0"/>
              </a:spcBef>
              <a:spcAft>
                <a:spcPts val="0"/>
              </a:spcAft>
              <a:buClr>
                <a:srgbClr val="FFFFFF"/>
              </a:buClr>
              <a:buSzPts val="3100"/>
              <a:buNone/>
              <a:defRPr sz="3100">
                <a:solidFill>
                  <a:srgbClr val="FFFFFF"/>
                </a:solidFill>
              </a:defRPr>
            </a:lvl5pPr>
            <a:lvl6pPr lvl="5" rtl="0">
              <a:lnSpc>
                <a:spcPct val="115000"/>
              </a:lnSpc>
              <a:spcBef>
                <a:spcPts val="0"/>
              </a:spcBef>
              <a:spcAft>
                <a:spcPts val="0"/>
              </a:spcAft>
              <a:buClr>
                <a:srgbClr val="FFFFFF"/>
              </a:buClr>
              <a:buSzPts val="3100"/>
              <a:buNone/>
              <a:defRPr sz="3100">
                <a:solidFill>
                  <a:srgbClr val="FFFFFF"/>
                </a:solidFill>
              </a:defRPr>
            </a:lvl6pPr>
            <a:lvl7pPr lvl="6" rtl="0">
              <a:lnSpc>
                <a:spcPct val="115000"/>
              </a:lnSpc>
              <a:spcBef>
                <a:spcPts val="0"/>
              </a:spcBef>
              <a:spcAft>
                <a:spcPts val="0"/>
              </a:spcAft>
              <a:buClr>
                <a:srgbClr val="FFFFFF"/>
              </a:buClr>
              <a:buSzPts val="3100"/>
              <a:buNone/>
              <a:defRPr sz="3100">
                <a:solidFill>
                  <a:srgbClr val="FFFFFF"/>
                </a:solidFill>
              </a:defRPr>
            </a:lvl7pPr>
            <a:lvl8pPr lvl="7" rtl="0">
              <a:lnSpc>
                <a:spcPct val="115000"/>
              </a:lnSpc>
              <a:spcBef>
                <a:spcPts val="0"/>
              </a:spcBef>
              <a:spcAft>
                <a:spcPts val="0"/>
              </a:spcAft>
              <a:buClr>
                <a:srgbClr val="FFFFFF"/>
              </a:buClr>
              <a:buSzPts val="3100"/>
              <a:buNone/>
              <a:defRPr sz="3100">
                <a:solidFill>
                  <a:srgbClr val="FFFFFF"/>
                </a:solidFill>
              </a:defRPr>
            </a:lvl8pPr>
            <a:lvl9pPr lvl="8" rtl="0">
              <a:lnSpc>
                <a:spcPct val="115000"/>
              </a:lnSpc>
              <a:spcBef>
                <a:spcPts val="0"/>
              </a:spcBef>
              <a:spcAft>
                <a:spcPts val="0"/>
              </a:spcAft>
              <a:buClr>
                <a:srgbClr val="FFFFFF"/>
              </a:buClr>
              <a:buSzPts val="3100"/>
              <a:buNone/>
              <a:defRPr sz="3100">
                <a:solidFill>
                  <a:srgbClr val="FFFFFF"/>
                </a:solidFill>
              </a:defRPr>
            </a:lvl9pPr>
          </a:lstStyle>
          <a:p/>
        </p:txBody>
      </p:sp>
      <p:sp>
        <p:nvSpPr>
          <p:cNvPr id="201" name="Google Shape;201;p36"/>
          <p:cNvSpPr txBox="1"/>
          <p:nvPr/>
        </p:nvSpPr>
        <p:spPr>
          <a:xfrm>
            <a:off x="7620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pic>
        <p:nvPicPr>
          <p:cNvPr id="202" name="Google Shape;202;p36"/>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203" name="Google Shape;203;p36"/>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204" name="Google Shape;204;p36"/>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205" name="Google Shape;205;p36"/>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cxnSp>
        <p:nvCxnSpPr>
          <p:cNvPr id="206" name="Google Shape;206;p36"/>
          <p:cNvCxnSpPr/>
          <p:nvPr/>
        </p:nvCxnSpPr>
        <p:spPr>
          <a:xfrm>
            <a:off x="3344941" y="2989350"/>
            <a:ext cx="0" cy="1603500"/>
          </a:xfrm>
          <a:prstGeom prst="straightConnector1">
            <a:avLst/>
          </a:prstGeom>
          <a:noFill/>
          <a:ln cap="flat" cmpd="sng" w="9525">
            <a:solidFill>
              <a:schemeClr val="accent5"/>
            </a:solidFill>
            <a:prstDash val="dot"/>
            <a:round/>
            <a:headEnd len="med" w="med" type="none"/>
            <a:tailEnd len="med" w="med" type="none"/>
          </a:ln>
        </p:spPr>
      </p:cxnSp>
      <p:cxnSp>
        <p:nvCxnSpPr>
          <p:cNvPr id="207" name="Google Shape;207;p36"/>
          <p:cNvCxnSpPr/>
          <p:nvPr/>
        </p:nvCxnSpPr>
        <p:spPr>
          <a:xfrm>
            <a:off x="6088128" y="2989350"/>
            <a:ext cx="0" cy="1603500"/>
          </a:xfrm>
          <a:prstGeom prst="straightConnector1">
            <a:avLst/>
          </a:prstGeom>
          <a:noFill/>
          <a:ln cap="flat" cmpd="sng" w="9525">
            <a:solidFill>
              <a:schemeClr val="accent5"/>
            </a:solidFill>
            <a:prstDash val="dot"/>
            <a:round/>
            <a:headEnd len="med" w="med" type="none"/>
            <a:tailEnd len="med" w="med" type="none"/>
          </a:ln>
        </p:spPr>
      </p:cxnSp>
      <p:sp>
        <p:nvSpPr>
          <p:cNvPr id="208" name="Google Shape;208;p3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_1">
    <p:bg>
      <p:bgPr>
        <a:solidFill>
          <a:schemeClr val="accent1"/>
        </a:solidFill>
      </p:bgPr>
    </p:bg>
    <p:spTree>
      <p:nvGrpSpPr>
        <p:cNvPr id="209" name="Shape 209"/>
        <p:cNvGrpSpPr/>
        <p:nvPr/>
      </p:nvGrpSpPr>
      <p:grpSpPr>
        <a:xfrm>
          <a:off x="0" y="0"/>
          <a:ext cx="0" cy="0"/>
          <a:chOff x="0" y="0"/>
          <a:chExt cx="0" cy="0"/>
        </a:xfrm>
      </p:grpSpPr>
      <p:sp>
        <p:nvSpPr>
          <p:cNvPr id="210" name="Google Shape;210;p37"/>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211" name="Google Shape;211;p37"/>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SzPts val="3100"/>
              <a:buNone/>
              <a:defRPr sz="3100"/>
            </a:lvl1pPr>
            <a:lvl2pPr lvl="1" rtl="0">
              <a:lnSpc>
                <a:spcPct val="115000"/>
              </a:lnSpc>
              <a:spcBef>
                <a:spcPts val="0"/>
              </a:spcBef>
              <a:spcAft>
                <a:spcPts val="0"/>
              </a:spcAft>
              <a:buSzPts val="3100"/>
              <a:buNone/>
              <a:defRPr sz="3100"/>
            </a:lvl2pPr>
            <a:lvl3pPr lvl="2" rtl="0">
              <a:lnSpc>
                <a:spcPct val="115000"/>
              </a:lnSpc>
              <a:spcBef>
                <a:spcPts val="0"/>
              </a:spcBef>
              <a:spcAft>
                <a:spcPts val="0"/>
              </a:spcAft>
              <a:buSzPts val="3100"/>
              <a:buNone/>
              <a:defRPr sz="3100"/>
            </a:lvl3pPr>
            <a:lvl4pPr lvl="3" rtl="0">
              <a:lnSpc>
                <a:spcPct val="115000"/>
              </a:lnSpc>
              <a:spcBef>
                <a:spcPts val="0"/>
              </a:spcBef>
              <a:spcAft>
                <a:spcPts val="0"/>
              </a:spcAft>
              <a:buSzPts val="3100"/>
              <a:buNone/>
              <a:defRPr sz="3100"/>
            </a:lvl4pPr>
            <a:lvl5pPr lvl="4" rtl="0">
              <a:lnSpc>
                <a:spcPct val="115000"/>
              </a:lnSpc>
              <a:spcBef>
                <a:spcPts val="0"/>
              </a:spcBef>
              <a:spcAft>
                <a:spcPts val="0"/>
              </a:spcAft>
              <a:buSzPts val="3100"/>
              <a:buNone/>
              <a:defRPr sz="3100"/>
            </a:lvl5pPr>
            <a:lvl6pPr lvl="5" rtl="0">
              <a:lnSpc>
                <a:spcPct val="115000"/>
              </a:lnSpc>
              <a:spcBef>
                <a:spcPts val="0"/>
              </a:spcBef>
              <a:spcAft>
                <a:spcPts val="0"/>
              </a:spcAft>
              <a:buSzPts val="3100"/>
              <a:buNone/>
              <a:defRPr sz="3100"/>
            </a:lvl6pPr>
            <a:lvl7pPr lvl="6" rtl="0">
              <a:lnSpc>
                <a:spcPct val="115000"/>
              </a:lnSpc>
              <a:spcBef>
                <a:spcPts val="0"/>
              </a:spcBef>
              <a:spcAft>
                <a:spcPts val="0"/>
              </a:spcAft>
              <a:buSzPts val="3100"/>
              <a:buNone/>
              <a:defRPr sz="3100"/>
            </a:lvl7pPr>
            <a:lvl8pPr lvl="7" rtl="0">
              <a:lnSpc>
                <a:spcPct val="115000"/>
              </a:lnSpc>
              <a:spcBef>
                <a:spcPts val="0"/>
              </a:spcBef>
              <a:spcAft>
                <a:spcPts val="0"/>
              </a:spcAft>
              <a:buSzPts val="3100"/>
              <a:buNone/>
              <a:defRPr sz="3100"/>
            </a:lvl8pPr>
            <a:lvl9pPr lvl="8" rtl="0">
              <a:lnSpc>
                <a:spcPct val="115000"/>
              </a:lnSpc>
              <a:spcBef>
                <a:spcPts val="0"/>
              </a:spcBef>
              <a:spcAft>
                <a:spcPts val="0"/>
              </a:spcAft>
              <a:buSzPts val="3100"/>
              <a:buNone/>
              <a:defRPr sz="3100"/>
            </a:lvl9pPr>
          </a:lstStyle>
          <a:p/>
        </p:txBody>
      </p:sp>
      <p:sp>
        <p:nvSpPr>
          <p:cNvPr id="212" name="Google Shape;212;p37"/>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0DFFAD"/>
                </a:solidFill>
                <a:latin typeface="Roboto"/>
                <a:ea typeface="Roboto"/>
                <a:cs typeface="Roboto"/>
                <a:sym typeface="Roboto"/>
              </a:rPr>
            </a:br>
            <a:endParaRPr sz="1000">
              <a:solidFill>
                <a:srgbClr val="0DFFAD"/>
              </a:solidFill>
            </a:endParaRPr>
          </a:p>
        </p:txBody>
      </p:sp>
      <p:sp>
        <p:nvSpPr>
          <p:cNvPr id="213" name="Google Shape;213;p37"/>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214" name="Google Shape;214;p37"/>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215" name="Google Shape;215;p37"/>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cxnSp>
        <p:nvCxnSpPr>
          <p:cNvPr id="216" name="Google Shape;216;p37"/>
          <p:cNvCxnSpPr/>
          <p:nvPr/>
        </p:nvCxnSpPr>
        <p:spPr>
          <a:xfrm>
            <a:off x="3344941" y="2989350"/>
            <a:ext cx="0" cy="1603500"/>
          </a:xfrm>
          <a:prstGeom prst="straightConnector1">
            <a:avLst/>
          </a:prstGeom>
          <a:noFill/>
          <a:ln cap="flat" cmpd="sng" w="9525">
            <a:solidFill>
              <a:srgbClr val="0096FF"/>
            </a:solidFill>
            <a:prstDash val="dot"/>
            <a:round/>
            <a:headEnd len="med" w="med" type="none"/>
            <a:tailEnd len="med" w="med" type="none"/>
          </a:ln>
        </p:spPr>
      </p:cxnSp>
      <p:cxnSp>
        <p:nvCxnSpPr>
          <p:cNvPr id="217" name="Google Shape;217;p37"/>
          <p:cNvCxnSpPr/>
          <p:nvPr/>
        </p:nvCxnSpPr>
        <p:spPr>
          <a:xfrm>
            <a:off x="6088128" y="2989350"/>
            <a:ext cx="0" cy="1603500"/>
          </a:xfrm>
          <a:prstGeom prst="straightConnector1">
            <a:avLst/>
          </a:prstGeom>
          <a:noFill/>
          <a:ln cap="flat" cmpd="sng" w="9525">
            <a:solidFill>
              <a:srgbClr val="0096FF"/>
            </a:solidFill>
            <a:prstDash val="dot"/>
            <a:round/>
            <a:headEnd len="med" w="med" type="none"/>
            <a:tailEnd len="med" w="med" type="none"/>
          </a:ln>
        </p:spPr>
      </p:cxnSp>
      <p:sp>
        <p:nvSpPr>
          <p:cNvPr id="218" name="Google Shape;218;p3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FFFFFF"/>
                </a:solidFill>
                <a:latin typeface="Open Sans"/>
                <a:ea typeface="Open Sans"/>
                <a:cs typeface="Open Sans"/>
                <a:sym typeface="Open Sans"/>
              </a:rPr>
              <a:t>© 2020 Turnitin LLC. Company confidential.</a:t>
            </a:r>
            <a:endParaRPr sz="600">
              <a:solidFill>
                <a:srgbClr val="FFFFFF"/>
              </a:solidFill>
              <a:latin typeface="Open Sans"/>
              <a:ea typeface="Open Sans"/>
              <a:cs typeface="Open Sans"/>
              <a:sym typeface="Open Sans"/>
            </a:endParaRPr>
          </a:p>
        </p:txBody>
      </p:sp>
      <p:pic>
        <p:nvPicPr>
          <p:cNvPr id="219" name="Google Shape;219;p3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20" name="Google Shape;220;p3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_2">
    <p:bg>
      <p:bgPr>
        <a:solidFill>
          <a:schemeClr val="accent1"/>
        </a:solidFill>
      </p:bgPr>
    </p:bg>
    <p:spTree>
      <p:nvGrpSpPr>
        <p:cNvPr id="221" name="Shape 221"/>
        <p:cNvGrpSpPr/>
        <p:nvPr/>
      </p:nvGrpSpPr>
      <p:grpSpPr>
        <a:xfrm>
          <a:off x="0" y="0"/>
          <a:ext cx="0" cy="0"/>
          <a:chOff x="0" y="0"/>
          <a:chExt cx="0" cy="0"/>
        </a:xfrm>
      </p:grpSpPr>
      <p:pic>
        <p:nvPicPr>
          <p:cNvPr id="222" name="Google Shape;222;p3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23" name="Google Shape;223;p38"/>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224" name="Google Shape;224;p38"/>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SzPts val="3500"/>
              <a:buNone/>
              <a:defRPr sz="3500"/>
            </a:lvl1pPr>
            <a:lvl2pPr lvl="1" rtl="0">
              <a:lnSpc>
                <a:spcPct val="115000"/>
              </a:lnSpc>
              <a:spcBef>
                <a:spcPts val="0"/>
              </a:spcBef>
              <a:spcAft>
                <a:spcPts val="0"/>
              </a:spcAft>
              <a:buSzPts val="3500"/>
              <a:buNone/>
              <a:defRPr sz="3500"/>
            </a:lvl2pPr>
            <a:lvl3pPr lvl="2" rtl="0">
              <a:lnSpc>
                <a:spcPct val="115000"/>
              </a:lnSpc>
              <a:spcBef>
                <a:spcPts val="0"/>
              </a:spcBef>
              <a:spcAft>
                <a:spcPts val="0"/>
              </a:spcAft>
              <a:buSzPts val="3500"/>
              <a:buNone/>
              <a:defRPr sz="3500"/>
            </a:lvl3pPr>
            <a:lvl4pPr lvl="3" rtl="0">
              <a:lnSpc>
                <a:spcPct val="115000"/>
              </a:lnSpc>
              <a:spcBef>
                <a:spcPts val="0"/>
              </a:spcBef>
              <a:spcAft>
                <a:spcPts val="0"/>
              </a:spcAft>
              <a:buSzPts val="3500"/>
              <a:buNone/>
              <a:defRPr sz="3500"/>
            </a:lvl4pPr>
            <a:lvl5pPr lvl="4" rtl="0">
              <a:lnSpc>
                <a:spcPct val="115000"/>
              </a:lnSpc>
              <a:spcBef>
                <a:spcPts val="0"/>
              </a:spcBef>
              <a:spcAft>
                <a:spcPts val="0"/>
              </a:spcAft>
              <a:buSzPts val="3500"/>
              <a:buNone/>
              <a:defRPr sz="3500"/>
            </a:lvl5pPr>
            <a:lvl6pPr lvl="5" rtl="0">
              <a:lnSpc>
                <a:spcPct val="115000"/>
              </a:lnSpc>
              <a:spcBef>
                <a:spcPts val="0"/>
              </a:spcBef>
              <a:spcAft>
                <a:spcPts val="0"/>
              </a:spcAft>
              <a:buSzPts val="3500"/>
              <a:buNone/>
              <a:defRPr sz="3500"/>
            </a:lvl6pPr>
            <a:lvl7pPr lvl="6" rtl="0">
              <a:lnSpc>
                <a:spcPct val="115000"/>
              </a:lnSpc>
              <a:spcBef>
                <a:spcPts val="0"/>
              </a:spcBef>
              <a:spcAft>
                <a:spcPts val="0"/>
              </a:spcAft>
              <a:buSzPts val="3500"/>
              <a:buNone/>
              <a:defRPr sz="3500"/>
            </a:lvl7pPr>
            <a:lvl8pPr lvl="7" rtl="0">
              <a:lnSpc>
                <a:spcPct val="115000"/>
              </a:lnSpc>
              <a:spcBef>
                <a:spcPts val="0"/>
              </a:spcBef>
              <a:spcAft>
                <a:spcPts val="0"/>
              </a:spcAft>
              <a:buSzPts val="3500"/>
              <a:buNone/>
              <a:defRPr sz="3500"/>
            </a:lvl8pPr>
            <a:lvl9pPr lvl="8" rtl="0">
              <a:lnSpc>
                <a:spcPct val="115000"/>
              </a:lnSpc>
              <a:spcBef>
                <a:spcPts val="0"/>
              </a:spcBef>
              <a:spcAft>
                <a:spcPts val="0"/>
              </a:spcAft>
              <a:buSzPts val="3500"/>
              <a:buNone/>
              <a:defRPr sz="3500"/>
            </a:lvl9pPr>
          </a:lstStyle>
          <a:p/>
        </p:txBody>
      </p:sp>
      <p:sp>
        <p:nvSpPr>
          <p:cNvPr id="225" name="Google Shape;225;p38"/>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
        <p:nvSpPr>
          <p:cNvPr id="226" name="Google Shape;226;p38"/>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sp>
        <p:nvSpPr>
          <p:cNvPr id="227" name="Google Shape;227;p38"/>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chemeClr val="dk1"/>
              </a:buClr>
              <a:buSzPts val="10800"/>
              <a:buChar char="●"/>
              <a:defRPr sz="10800">
                <a:solidFill>
                  <a:schemeClr val="dk1"/>
                </a:solidFill>
              </a:defRPr>
            </a:lvl1pPr>
            <a:lvl2pPr indent="-914400" lvl="1" marL="914400" rtl="0">
              <a:spcBef>
                <a:spcPts val="1600"/>
              </a:spcBef>
              <a:spcAft>
                <a:spcPts val="0"/>
              </a:spcAft>
              <a:buClr>
                <a:schemeClr val="dk1"/>
              </a:buClr>
              <a:buSzPts val="10800"/>
              <a:buChar char="○"/>
              <a:defRPr sz="10800">
                <a:solidFill>
                  <a:schemeClr val="dk1"/>
                </a:solidFill>
              </a:defRPr>
            </a:lvl2pPr>
            <a:lvl3pPr indent="-914400" lvl="2" marL="1371600" rtl="0">
              <a:spcBef>
                <a:spcPts val="1600"/>
              </a:spcBef>
              <a:spcAft>
                <a:spcPts val="0"/>
              </a:spcAft>
              <a:buClr>
                <a:schemeClr val="dk1"/>
              </a:buClr>
              <a:buSzPts val="10800"/>
              <a:buChar char="■"/>
              <a:defRPr sz="10800">
                <a:solidFill>
                  <a:schemeClr val="dk1"/>
                </a:solidFill>
              </a:defRPr>
            </a:lvl3pPr>
            <a:lvl4pPr indent="-914400" lvl="3" marL="1828800" rtl="0">
              <a:spcBef>
                <a:spcPts val="1600"/>
              </a:spcBef>
              <a:spcAft>
                <a:spcPts val="0"/>
              </a:spcAft>
              <a:buClr>
                <a:schemeClr val="dk1"/>
              </a:buClr>
              <a:buSzPts val="10800"/>
              <a:buChar char="●"/>
              <a:defRPr sz="10800">
                <a:solidFill>
                  <a:schemeClr val="dk1"/>
                </a:solidFill>
              </a:defRPr>
            </a:lvl4pPr>
            <a:lvl5pPr indent="-914400" lvl="4" marL="2286000" rtl="0">
              <a:spcBef>
                <a:spcPts val="1600"/>
              </a:spcBef>
              <a:spcAft>
                <a:spcPts val="0"/>
              </a:spcAft>
              <a:buClr>
                <a:schemeClr val="dk1"/>
              </a:buClr>
              <a:buSzPts val="10800"/>
              <a:buChar char="○"/>
              <a:defRPr sz="10800">
                <a:solidFill>
                  <a:schemeClr val="dk1"/>
                </a:solidFill>
              </a:defRPr>
            </a:lvl5pPr>
            <a:lvl6pPr indent="-914400" lvl="5" marL="2743200" rtl="0">
              <a:spcBef>
                <a:spcPts val="1600"/>
              </a:spcBef>
              <a:spcAft>
                <a:spcPts val="0"/>
              </a:spcAft>
              <a:buClr>
                <a:schemeClr val="dk1"/>
              </a:buClr>
              <a:buSzPts val="10800"/>
              <a:buChar char="■"/>
              <a:defRPr sz="10800">
                <a:solidFill>
                  <a:schemeClr val="dk1"/>
                </a:solidFill>
              </a:defRPr>
            </a:lvl6pPr>
            <a:lvl7pPr indent="-914400" lvl="6" marL="3200400" rtl="0">
              <a:spcBef>
                <a:spcPts val="1600"/>
              </a:spcBef>
              <a:spcAft>
                <a:spcPts val="0"/>
              </a:spcAft>
              <a:buClr>
                <a:schemeClr val="dk1"/>
              </a:buClr>
              <a:buSzPts val="10800"/>
              <a:buChar char="●"/>
              <a:defRPr sz="10800">
                <a:solidFill>
                  <a:schemeClr val="dk1"/>
                </a:solidFill>
              </a:defRPr>
            </a:lvl7pPr>
            <a:lvl8pPr indent="-914400" lvl="7" marL="3657600" rtl="0">
              <a:spcBef>
                <a:spcPts val="1600"/>
              </a:spcBef>
              <a:spcAft>
                <a:spcPts val="0"/>
              </a:spcAft>
              <a:buClr>
                <a:schemeClr val="dk1"/>
              </a:buClr>
              <a:buSzPts val="10800"/>
              <a:buChar char="○"/>
              <a:defRPr sz="10800">
                <a:solidFill>
                  <a:schemeClr val="dk1"/>
                </a:solidFill>
              </a:defRPr>
            </a:lvl8pPr>
            <a:lvl9pPr indent="-914400" lvl="8" marL="4114800" rtl="0">
              <a:spcBef>
                <a:spcPts val="1600"/>
              </a:spcBef>
              <a:spcAft>
                <a:spcPts val="1600"/>
              </a:spcAft>
              <a:buClr>
                <a:schemeClr val="dk1"/>
              </a:buClr>
              <a:buSzPts val="10800"/>
              <a:buChar char="■"/>
              <a:defRPr sz="10800">
                <a:solidFill>
                  <a:schemeClr val="dk1"/>
                </a:solidFill>
              </a:defRPr>
            </a:lvl9pPr>
          </a:lstStyle>
          <a:p/>
        </p:txBody>
      </p:sp>
      <p:sp>
        <p:nvSpPr>
          <p:cNvPr id="228" name="Google Shape;228;p38"/>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
        <p:nvSpPr>
          <p:cNvPr id="229" name="Google Shape;229;p3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p:cSld name="SECTION_TITLE_AND_DESCRIPTION_1">
    <p:spTree>
      <p:nvGrpSpPr>
        <p:cNvPr id="230" name="Shape 230"/>
        <p:cNvGrpSpPr/>
        <p:nvPr/>
      </p:nvGrpSpPr>
      <p:grpSpPr>
        <a:xfrm>
          <a:off x="0" y="0"/>
          <a:ext cx="0" cy="0"/>
          <a:chOff x="0" y="0"/>
          <a:chExt cx="0" cy="0"/>
        </a:xfrm>
      </p:grpSpPr>
      <p:sp>
        <p:nvSpPr>
          <p:cNvPr id="231" name="Google Shape;231;p39"/>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32" name="Google Shape;232;p39"/>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233" name="Google Shape;233;p3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34" name="Google Shape;234;p3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p:cSld name="SECTION_TITLE_AND_DESCRIPTION_1_1">
    <p:spTree>
      <p:nvGrpSpPr>
        <p:cNvPr id="235" name="Shape 235"/>
        <p:cNvGrpSpPr/>
        <p:nvPr/>
      </p:nvGrpSpPr>
      <p:grpSpPr>
        <a:xfrm>
          <a:off x="0" y="0"/>
          <a:ext cx="0" cy="0"/>
          <a:chOff x="0" y="0"/>
          <a:chExt cx="0" cy="0"/>
        </a:xfrm>
      </p:grpSpPr>
      <p:sp>
        <p:nvSpPr>
          <p:cNvPr id="236" name="Google Shape;236;p40"/>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37" name="Google Shape;237;p40"/>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238" name="Google Shape;238;p40"/>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239" name="Google Shape;239;p40"/>
          <p:cNvPicPr preferRelativeResize="0"/>
          <p:nvPr/>
        </p:nvPicPr>
        <p:blipFill rotWithShape="1">
          <a:blip r:embed="rId3">
            <a:alphaModFix/>
          </a:blip>
          <a:srcRect b="0" l="38034" r="0" t="0"/>
          <a:stretch/>
        </p:blipFill>
        <p:spPr>
          <a:xfrm>
            <a:off x="-4653" y="935975"/>
            <a:ext cx="4080028" cy="3641802"/>
          </a:xfrm>
          <a:prstGeom prst="rect">
            <a:avLst/>
          </a:prstGeom>
          <a:noFill/>
          <a:ln>
            <a:noFill/>
          </a:ln>
          <a:effectLst>
            <a:reflection blurRad="0" dir="0" dist="0" endA="0" endPos="3000" fadeDir="5400012" kx="0" rotWithShape="0" algn="bl" stA="24000" stPos="0" sy="-100000" ky="0"/>
          </a:effectLst>
        </p:spPr>
      </p:pic>
      <p:sp>
        <p:nvSpPr>
          <p:cNvPr id="240" name="Google Shape;240;p4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Photographic slides">
  <p:cSld name="CAPTION_ONLY_1_2">
    <p:bg>
      <p:bgPr>
        <a:solidFill>
          <a:srgbClr val="FFFFFF"/>
        </a:solidFill>
      </p:bgPr>
    </p:bg>
    <p:spTree>
      <p:nvGrpSpPr>
        <p:cNvPr id="241" name="Shape 241"/>
        <p:cNvGrpSpPr/>
        <p:nvPr/>
      </p:nvGrpSpPr>
      <p:grpSpPr>
        <a:xfrm>
          <a:off x="0" y="0"/>
          <a:ext cx="0" cy="0"/>
          <a:chOff x="0" y="0"/>
          <a:chExt cx="0" cy="0"/>
        </a:xfrm>
      </p:grpSpPr>
      <p:sp>
        <p:nvSpPr>
          <p:cNvPr id="242" name="Google Shape;242;p41"/>
          <p:cNvSpPr txBox="1"/>
          <p:nvPr>
            <p:ph type="title"/>
          </p:nvPr>
        </p:nvSpPr>
        <p:spPr>
          <a:xfrm>
            <a:off x="198000" y="147600"/>
            <a:ext cx="8110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pic>
        <p:nvPicPr>
          <p:cNvPr id="243" name="Google Shape;243;p4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44" name="Google Shape;244;p4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petrol">
  <p:cSld name="CAPTION_ONLY_1_1">
    <p:bg>
      <p:bgPr>
        <a:solidFill>
          <a:schemeClr val="dk1"/>
        </a:solidFill>
      </p:bgPr>
    </p:bg>
    <p:spTree>
      <p:nvGrpSpPr>
        <p:cNvPr id="245" name="Shape 245"/>
        <p:cNvGrpSpPr/>
        <p:nvPr/>
      </p:nvGrpSpPr>
      <p:grpSpPr>
        <a:xfrm>
          <a:off x="0" y="0"/>
          <a:ext cx="0" cy="0"/>
          <a:chOff x="0" y="0"/>
          <a:chExt cx="0" cy="0"/>
        </a:xfrm>
      </p:grpSpPr>
      <p:pic>
        <p:nvPicPr>
          <p:cNvPr id="246" name="Google Shape;246;p42"/>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247" name="Google Shape;247;p4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grey">
  <p:cSld name="CAPTION_ONLY_1_1_2_1">
    <p:bg>
      <p:bgPr>
        <a:solidFill>
          <a:schemeClr val="accent1"/>
        </a:solidFill>
      </p:bgPr>
    </p:bg>
    <p:spTree>
      <p:nvGrpSpPr>
        <p:cNvPr id="248" name="Shape 248"/>
        <p:cNvGrpSpPr/>
        <p:nvPr/>
      </p:nvGrpSpPr>
      <p:grpSpPr>
        <a:xfrm>
          <a:off x="0" y="0"/>
          <a:ext cx="0" cy="0"/>
          <a:chOff x="0" y="0"/>
          <a:chExt cx="0" cy="0"/>
        </a:xfrm>
      </p:grpSpPr>
      <p:pic>
        <p:nvPicPr>
          <p:cNvPr id="249" name="Google Shape;249;p4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50" name="Google Shape;250;p4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white">
  <p:cSld name="CAPTION_ONLY_1_1_2_1_1">
    <p:bg>
      <p:bgPr>
        <a:solidFill>
          <a:schemeClr val="lt1"/>
        </a:solidFill>
      </p:bgPr>
    </p:bg>
    <p:spTree>
      <p:nvGrpSpPr>
        <p:cNvPr id="251" name="Shape 251"/>
        <p:cNvGrpSpPr/>
        <p:nvPr/>
      </p:nvGrpSpPr>
      <p:grpSpPr>
        <a:xfrm>
          <a:off x="0" y="0"/>
          <a:ext cx="0" cy="0"/>
          <a:chOff x="0" y="0"/>
          <a:chExt cx="0" cy="0"/>
        </a:xfrm>
      </p:grpSpPr>
      <p:pic>
        <p:nvPicPr>
          <p:cNvPr id="252" name="Google Shape;252;p4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53" name="Google Shape;253;p4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cyan">
  <p:cSld name="CAPTION_ONLY_1_1_1">
    <p:bg>
      <p:bgPr>
        <a:solidFill>
          <a:schemeClr val="lt2"/>
        </a:solidFill>
      </p:bgPr>
    </p:bg>
    <p:spTree>
      <p:nvGrpSpPr>
        <p:cNvPr id="254" name="Shape 254"/>
        <p:cNvGrpSpPr/>
        <p:nvPr/>
      </p:nvGrpSpPr>
      <p:grpSpPr>
        <a:xfrm>
          <a:off x="0" y="0"/>
          <a:ext cx="0" cy="0"/>
          <a:chOff x="0" y="0"/>
          <a:chExt cx="0" cy="0"/>
        </a:xfrm>
      </p:grpSpPr>
      <p:pic>
        <p:nvPicPr>
          <p:cNvPr id="255" name="Google Shape;255;p45"/>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256" name="Google Shape;256;p4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lt1"/>
                </a:solidFill>
                <a:latin typeface="Open Sans"/>
                <a:ea typeface="Open Sans"/>
                <a:cs typeface="Open Sans"/>
                <a:sym typeface="Open Sans"/>
              </a:rPr>
              <a:t>© 2021 Turnitin LLC. All rights reserved.</a:t>
            </a:r>
            <a:endParaRPr sz="600">
              <a:solidFill>
                <a:schemeClr val="lt1"/>
              </a:solidFill>
              <a:latin typeface="Open Sans"/>
              <a:ea typeface="Open Sans"/>
              <a:cs typeface="Open Sans"/>
              <a:sym typeface="Open Sans"/>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1">
  <p:cSld name="SECTION_TITLE_AND_DESCRIPTION_1_1_1">
    <p:spTree>
      <p:nvGrpSpPr>
        <p:cNvPr id="257" name="Shape 257"/>
        <p:cNvGrpSpPr/>
        <p:nvPr/>
      </p:nvGrpSpPr>
      <p:grpSpPr>
        <a:xfrm>
          <a:off x="0" y="0"/>
          <a:ext cx="0" cy="0"/>
          <a:chOff x="0" y="0"/>
          <a:chExt cx="0" cy="0"/>
        </a:xfrm>
      </p:grpSpPr>
      <p:sp>
        <p:nvSpPr>
          <p:cNvPr id="258" name="Google Shape;258;p46"/>
          <p:cNvSpPr txBox="1"/>
          <p:nvPr>
            <p:ph type="title"/>
          </p:nvPr>
        </p:nvSpPr>
        <p:spPr>
          <a:xfrm>
            <a:off x="2017350" y="523850"/>
            <a:ext cx="4865400" cy="446400"/>
          </a:xfrm>
          <a:prstGeom prst="rect">
            <a:avLst/>
          </a:prstGeom>
        </p:spPr>
        <p:txBody>
          <a:bodyPr anchorCtr="0" anchor="t" bIns="91425" lIns="91425" spcFirstLastPara="1" rIns="91425" wrap="square" tIns="18000">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59" name="Google Shape;259;p46"/>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260" name="Google Shape;260;p4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261" name="Google Shape;261;p46"/>
          <p:cNvPicPr preferRelativeResize="0"/>
          <p:nvPr/>
        </p:nvPicPr>
        <p:blipFill>
          <a:blip r:embed="rId3">
            <a:alphaModFix/>
          </a:blip>
          <a:stretch>
            <a:fillRect/>
          </a:stretch>
        </p:blipFill>
        <p:spPr>
          <a:xfrm>
            <a:off x="1305675" y="1071514"/>
            <a:ext cx="6584350" cy="3641802"/>
          </a:xfrm>
          <a:prstGeom prst="rect">
            <a:avLst/>
          </a:prstGeom>
          <a:noFill/>
          <a:ln>
            <a:noFill/>
          </a:ln>
          <a:effectLst>
            <a:reflection blurRad="0" dir="0" dist="0" endA="0" endPos="3000" fadeDir="5400012" kx="0" rotWithShape="0" algn="bl" stA="24000" stPos="0" sy="-100000" ky="0"/>
          </a:effectLst>
        </p:spPr>
      </p:pic>
      <p:sp>
        <p:nvSpPr>
          <p:cNvPr id="262" name="Google Shape;262;p4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3">
  <p:cSld name="SECTION_TITLE_AND_DESCRIPTION_1_1_3">
    <p:spTree>
      <p:nvGrpSpPr>
        <p:cNvPr id="263" name="Shape 263"/>
        <p:cNvGrpSpPr/>
        <p:nvPr/>
      </p:nvGrpSpPr>
      <p:grpSpPr>
        <a:xfrm>
          <a:off x="0" y="0"/>
          <a:ext cx="0" cy="0"/>
          <a:chOff x="0" y="0"/>
          <a:chExt cx="0" cy="0"/>
        </a:xfrm>
      </p:grpSpPr>
      <p:sp>
        <p:nvSpPr>
          <p:cNvPr id="264" name="Google Shape;264;p47"/>
          <p:cNvSpPr txBox="1"/>
          <p:nvPr>
            <p:ph type="title"/>
          </p:nvPr>
        </p:nvSpPr>
        <p:spPr>
          <a:xfrm>
            <a:off x="752400" y="604800"/>
            <a:ext cx="53574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65" name="Google Shape;265;p47"/>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266" name="Google Shape;266;p4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267" name="Google Shape;267;p47"/>
          <p:cNvPicPr preferRelativeResize="0"/>
          <p:nvPr/>
        </p:nvPicPr>
        <p:blipFill>
          <a:blip r:embed="rId3">
            <a:alphaModFix/>
          </a:blip>
          <a:stretch>
            <a:fillRect/>
          </a:stretch>
        </p:blipFill>
        <p:spPr>
          <a:xfrm>
            <a:off x="354631" y="1154307"/>
            <a:ext cx="6584350" cy="3641802"/>
          </a:xfrm>
          <a:prstGeom prst="rect">
            <a:avLst/>
          </a:prstGeom>
          <a:noFill/>
          <a:ln>
            <a:noFill/>
          </a:ln>
          <a:effectLst>
            <a:reflection blurRad="0" dir="0" dist="0" endA="0" endPos="3000" fadeDir="5400012" kx="0" rotWithShape="0" algn="bl" stA="24000" stPos="0" sy="-100000" ky="0"/>
          </a:effectLst>
        </p:spPr>
      </p:pic>
      <p:sp>
        <p:nvSpPr>
          <p:cNvPr id="268" name="Google Shape;268;p4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4.xml"/><Relationship Id="rId22" Type="http://schemas.openxmlformats.org/officeDocument/2006/relationships/theme" Target="../theme/theme1.xml"/><Relationship Id="rId21" Type="http://schemas.openxmlformats.org/officeDocument/2006/relationships/slideLayout" Target="../slideLayouts/slideLayout45.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slideLayout" Target="../slideLayouts/slideLayout37.xml"/><Relationship Id="rId12" Type="http://schemas.openxmlformats.org/officeDocument/2006/relationships/slideLayout" Target="../slideLayouts/slideLayout36.xml"/><Relationship Id="rId15" Type="http://schemas.openxmlformats.org/officeDocument/2006/relationships/slideLayout" Target="../slideLayouts/slideLayout39.xml"/><Relationship Id="rId14" Type="http://schemas.openxmlformats.org/officeDocument/2006/relationships/slideLayout" Target="../slideLayouts/slideLayout38.xml"/><Relationship Id="rId17" Type="http://schemas.openxmlformats.org/officeDocument/2006/relationships/slideLayout" Target="../slideLayouts/slideLayout41.xml"/><Relationship Id="rId16" Type="http://schemas.openxmlformats.org/officeDocument/2006/relationships/slideLayout" Target="../slideLayouts/slideLayout40.xml"/><Relationship Id="rId19" Type="http://schemas.openxmlformats.org/officeDocument/2006/relationships/slideLayout" Target="../slideLayouts/slideLayout43.xml"/><Relationship Id="rId18"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1pPr>
            <a:lvl2pPr lvl="1"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2pPr>
            <a:lvl3pPr lvl="2"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3pPr>
            <a:lvl4pPr lvl="3"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4pPr>
            <a:lvl5pPr lvl="4"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5pPr>
            <a:lvl6pPr lvl="5"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6pPr>
            <a:lvl7pPr lvl="6"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7pPr>
            <a:lvl8pPr lvl="7"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8pPr>
            <a:lvl9pPr lvl="8"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1pPr>
            <a:lvl2pPr indent="-304800" lvl="1" marL="914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2pPr>
            <a:lvl3pPr indent="-304800" lvl="2" marL="1371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3pPr>
            <a:lvl4pPr indent="-304800" lvl="3" marL="18288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4pPr>
            <a:lvl5pPr indent="-304800" lvl="4" marL="22860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5pPr>
            <a:lvl6pPr indent="-304800" lvl="5" marL="27432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6pPr>
            <a:lvl7pPr indent="-304800" lvl="6" marL="3200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7pPr>
            <a:lvl8pPr indent="-304800" lvl="7" marL="3657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8pPr>
            <a:lvl9pPr indent="-304800" lvl="8" marL="4114800" rtl="0">
              <a:lnSpc>
                <a:spcPct val="115000"/>
              </a:lnSpc>
              <a:spcBef>
                <a:spcPts val="1600"/>
              </a:spcBef>
              <a:spcAft>
                <a:spcPts val="1600"/>
              </a:spcAft>
              <a:buClr>
                <a:schemeClr val="dk2"/>
              </a:buClr>
              <a:buSzPts val="1200"/>
              <a:buFont typeface="Open Sans"/>
              <a:buChar char="■"/>
              <a:defRPr sz="1200">
                <a:solidFill>
                  <a:schemeClr val="dk2"/>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45" name="Shape 145"/>
        <p:cNvGrpSpPr/>
        <p:nvPr/>
      </p:nvGrpSpPr>
      <p:grpSpPr>
        <a:xfrm>
          <a:off x="0" y="0"/>
          <a:ext cx="0" cy="0"/>
          <a:chOff x="0" y="0"/>
          <a:chExt cx="0" cy="0"/>
        </a:xfrm>
      </p:grpSpPr>
      <p:sp>
        <p:nvSpPr>
          <p:cNvPr id="146" name="Google Shape;146;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1pPr>
            <a:lvl2pPr lvl="1"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2pPr>
            <a:lvl3pPr lvl="2"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3pPr>
            <a:lvl4pPr lvl="3"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4pPr>
            <a:lvl5pPr lvl="4"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5pPr>
            <a:lvl6pPr lvl="5"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6pPr>
            <a:lvl7pPr lvl="6"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7pPr>
            <a:lvl8pPr lvl="7"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8pPr>
            <a:lvl9pPr lvl="8"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9pPr>
          </a:lstStyle>
          <a:p/>
        </p:txBody>
      </p:sp>
      <p:sp>
        <p:nvSpPr>
          <p:cNvPr id="147" name="Google Shape;147;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1pPr>
            <a:lvl2pPr indent="-304800" lvl="1" marL="914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2pPr>
            <a:lvl3pPr indent="-304800" lvl="2" marL="1371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3pPr>
            <a:lvl4pPr indent="-304800" lvl="3" marL="18288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4pPr>
            <a:lvl5pPr indent="-304800" lvl="4" marL="22860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5pPr>
            <a:lvl6pPr indent="-304800" lvl="5" marL="27432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6pPr>
            <a:lvl7pPr indent="-304800" lvl="6" marL="3200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7pPr>
            <a:lvl8pPr indent="-304800" lvl="7" marL="3657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8pPr>
            <a:lvl9pPr indent="-304800" lvl="8" marL="4114800" rtl="0">
              <a:lnSpc>
                <a:spcPct val="115000"/>
              </a:lnSpc>
              <a:spcBef>
                <a:spcPts val="1600"/>
              </a:spcBef>
              <a:spcAft>
                <a:spcPts val="1600"/>
              </a:spcAft>
              <a:buClr>
                <a:schemeClr val="dk2"/>
              </a:buClr>
              <a:buSzPts val="1200"/>
              <a:buFont typeface="Open Sans"/>
              <a:buChar char="■"/>
              <a:defRPr sz="1200">
                <a:solidFill>
                  <a:schemeClr val="dk2"/>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hyperlink" Target="https://www.turnitin.com/products/features/draft-coach" TargetMode="External"/><Relationship Id="rId5" Type="http://schemas.openxmlformats.org/officeDocument/2006/relationships/hyperlink" Target="https://docs.google.com/presentation/d/1lVb8Tb9v9eNiO6mZVo412Bgl_dhec8zhPDvXGUldL1c/edit#slide=id.gb530af1389_0_13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4.jpg"/><Relationship Id="rId4" Type="http://schemas.openxmlformats.org/officeDocument/2006/relationships/image" Target="../media/image7.png"/><Relationship Id="rId5"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27.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7.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 Id="rId3"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4.xml"/><Relationship Id="rId3"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5.xml"/><Relationship Id="rId3"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2.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hyperlink" Target="https://help.turnitin.com/feedback-studio/student-resources.htm?Highlight=student%20hub" TargetMode="External"/><Relationship Id="rId4" Type="http://schemas.openxmlformats.org/officeDocument/2006/relationships/hyperlink" Target="https://help.turnitin.com/feedback-studio/turnitin-website/student/quickstart.htm" TargetMode="External"/><Relationship Id="rId5" Type="http://schemas.openxmlformats.org/officeDocument/2006/relationships/hyperlink" Target="https://help.turnitin.com/feedback-studio/turnitin-website/student/student-category.htm" TargetMode="External"/><Relationship Id="rId6" Type="http://schemas.openxmlformats.org/officeDocument/2006/relationships/hyperlink" Target="https://www.turnitin.com/resources" TargetMode="External"/><Relationship Id="rId7" Type="http://schemas.openxmlformats.org/officeDocument/2006/relationships/hyperlink" Target="https://www.google.com/search?q=turnitin+blog&amp;oq=turnitin+blog&amp;aqs=chrome.0.69i59j0i22i30j69i64l2j69i60l3.2290j0j1&amp;sourceid=chrome&amp;ie=UTF-8" TargetMode="External"/><Relationship Id="rId8" Type="http://schemas.openxmlformats.org/officeDocument/2006/relationships/image" Target="../media/image2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2" name="Shape 272"/>
        <p:cNvGrpSpPr/>
        <p:nvPr/>
      </p:nvGrpSpPr>
      <p:grpSpPr>
        <a:xfrm>
          <a:off x="0" y="0"/>
          <a:ext cx="0" cy="0"/>
          <a:chOff x="0" y="0"/>
          <a:chExt cx="0" cy="0"/>
        </a:xfrm>
      </p:grpSpPr>
      <p:sp>
        <p:nvSpPr>
          <p:cNvPr id="273" name="Google Shape;273;p48"/>
          <p:cNvSpPr txBox="1"/>
          <p:nvPr/>
        </p:nvSpPr>
        <p:spPr>
          <a:xfrm>
            <a:off x="720000" y="392400"/>
            <a:ext cx="8112300" cy="65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600">
                <a:solidFill>
                  <a:srgbClr val="666666"/>
                </a:solidFill>
                <a:latin typeface="Lexend Deca"/>
                <a:ea typeface="Lexend Deca"/>
                <a:cs typeface="Lexend Deca"/>
                <a:sym typeface="Lexend Deca"/>
              </a:rPr>
              <a:t>Before you start...</a:t>
            </a:r>
            <a:endParaRPr sz="2600">
              <a:solidFill>
                <a:srgbClr val="666666"/>
              </a:solidFill>
              <a:latin typeface="Lexend Deca"/>
              <a:ea typeface="Lexend Deca"/>
              <a:cs typeface="Lexend Deca"/>
              <a:sym typeface="Lexend Deca"/>
            </a:endParaRPr>
          </a:p>
        </p:txBody>
      </p:sp>
      <p:grpSp>
        <p:nvGrpSpPr>
          <p:cNvPr id="274" name="Google Shape;274;p48"/>
          <p:cNvGrpSpPr/>
          <p:nvPr/>
        </p:nvGrpSpPr>
        <p:grpSpPr>
          <a:xfrm>
            <a:off x="6327350" y="288000"/>
            <a:ext cx="2816525" cy="557100"/>
            <a:chOff x="6327350" y="242125"/>
            <a:chExt cx="2816525" cy="557100"/>
          </a:xfrm>
        </p:grpSpPr>
        <p:sp>
          <p:nvSpPr>
            <p:cNvPr id="275" name="Google Shape;275;p48"/>
            <p:cNvSpPr/>
            <p:nvPr/>
          </p:nvSpPr>
          <p:spPr>
            <a:xfrm>
              <a:off x="6327350" y="242125"/>
              <a:ext cx="2623800" cy="5571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8"/>
            <p:cNvSpPr/>
            <p:nvPr/>
          </p:nvSpPr>
          <p:spPr>
            <a:xfrm>
              <a:off x="7449175" y="242125"/>
              <a:ext cx="1694700" cy="557100"/>
            </a:xfrm>
            <a:prstGeom prst="roundRect">
              <a:avLst>
                <a:gd fmla="val 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7" name="Google Shape;277;p48"/>
          <p:cNvSpPr txBox="1"/>
          <p:nvPr/>
        </p:nvSpPr>
        <p:spPr>
          <a:xfrm>
            <a:off x="6780450" y="331925"/>
            <a:ext cx="2363400" cy="49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GB" sz="1800">
                <a:solidFill>
                  <a:srgbClr val="97FF00"/>
                </a:solidFill>
                <a:latin typeface="Lexend Deca"/>
                <a:ea typeface="Lexend Deca"/>
                <a:cs typeface="Lexend Deca"/>
                <a:sym typeface="Lexend Deca"/>
              </a:rPr>
              <a:t>Instructional slide</a:t>
            </a:r>
            <a:endParaRPr b="1" sz="1800">
              <a:solidFill>
                <a:srgbClr val="97FF00"/>
              </a:solidFill>
              <a:latin typeface="Lexend Deca"/>
              <a:ea typeface="Lexend Deca"/>
              <a:cs typeface="Lexend Deca"/>
              <a:sym typeface="Lexend Deca"/>
            </a:endParaRPr>
          </a:p>
        </p:txBody>
      </p:sp>
      <p:pic>
        <p:nvPicPr>
          <p:cNvPr id="278" name="Google Shape;278;p48"/>
          <p:cNvPicPr preferRelativeResize="0"/>
          <p:nvPr/>
        </p:nvPicPr>
        <p:blipFill>
          <a:blip r:embed="rId3">
            <a:alphaModFix/>
          </a:blip>
          <a:stretch>
            <a:fillRect/>
          </a:stretch>
        </p:blipFill>
        <p:spPr>
          <a:xfrm>
            <a:off x="6474050" y="417010"/>
            <a:ext cx="306407" cy="305970"/>
          </a:xfrm>
          <a:prstGeom prst="rect">
            <a:avLst/>
          </a:prstGeom>
          <a:noFill/>
          <a:ln>
            <a:noFill/>
          </a:ln>
        </p:spPr>
      </p:pic>
      <p:sp>
        <p:nvSpPr>
          <p:cNvPr id="279" name="Google Shape;279;p48"/>
          <p:cNvSpPr txBox="1"/>
          <p:nvPr/>
        </p:nvSpPr>
        <p:spPr>
          <a:xfrm>
            <a:off x="771975" y="1084450"/>
            <a:ext cx="7390800" cy="353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100">
                <a:solidFill>
                  <a:srgbClr val="666666"/>
                </a:solidFill>
                <a:latin typeface="Open Sans"/>
                <a:ea typeface="Open Sans"/>
                <a:cs typeface="Open Sans"/>
                <a:sym typeface="Open Sans"/>
              </a:rPr>
              <a:t>The </a:t>
            </a:r>
            <a:r>
              <a:rPr lang="en-GB" sz="1100">
                <a:solidFill>
                  <a:srgbClr val="666666"/>
                </a:solidFill>
                <a:latin typeface="Open Sans"/>
                <a:ea typeface="Open Sans"/>
                <a:cs typeface="Open Sans"/>
                <a:sym typeface="Open Sans"/>
              </a:rPr>
              <a:t>presentation is meant to be used by instructors to explain the importance of producing original work and to introduce their students to Turnitin Feedback Studio. </a:t>
            </a:r>
            <a:endParaRPr sz="1100">
              <a:solidFill>
                <a:srgbClr val="666666"/>
              </a:solidFill>
              <a:latin typeface="Open Sans"/>
              <a:ea typeface="Open Sans"/>
              <a:cs typeface="Open Sans"/>
              <a:sym typeface="Open Sans"/>
            </a:endParaRPr>
          </a:p>
          <a:p>
            <a:pPr indent="0" lvl="0" marL="0" rtl="0" algn="l">
              <a:lnSpc>
                <a:spcPct val="115000"/>
              </a:lnSpc>
              <a:spcBef>
                <a:spcPts val="1600"/>
              </a:spcBef>
              <a:spcAft>
                <a:spcPts val="0"/>
              </a:spcAft>
              <a:buNone/>
            </a:pPr>
            <a:r>
              <a:rPr lang="en-GB" sz="1100">
                <a:solidFill>
                  <a:srgbClr val="666666"/>
                </a:solidFill>
                <a:latin typeface="Open Sans"/>
                <a:ea typeface="Open Sans"/>
                <a:cs typeface="Open Sans"/>
                <a:sym typeface="Open Sans"/>
              </a:rPr>
              <a:t>After presenting this deck, students will be able to do the following:</a:t>
            </a:r>
            <a:endParaRPr sz="1100">
              <a:solidFill>
                <a:srgbClr val="666666"/>
              </a:solidFill>
              <a:latin typeface="Open Sans"/>
              <a:ea typeface="Open Sans"/>
              <a:cs typeface="Open Sans"/>
              <a:sym typeface="Open Sans"/>
            </a:endParaRPr>
          </a:p>
          <a:p>
            <a:pPr indent="-298450" lvl="0" marL="457200" rtl="0" algn="l">
              <a:lnSpc>
                <a:spcPct val="115000"/>
              </a:lnSpc>
              <a:spcBef>
                <a:spcPts val="1600"/>
              </a:spcBef>
              <a:spcAft>
                <a:spcPts val="0"/>
              </a:spcAft>
              <a:buClr>
                <a:srgbClr val="666666"/>
              </a:buClr>
              <a:buSzPts val="1100"/>
              <a:buFont typeface="Open Sans"/>
              <a:buChar char="-"/>
            </a:pPr>
            <a:r>
              <a:rPr lang="en-GB" sz="1100">
                <a:solidFill>
                  <a:srgbClr val="666666"/>
                </a:solidFill>
                <a:latin typeface="Open Sans"/>
                <a:ea typeface="Open Sans"/>
                <a:cs typeface="Open Sans"/>
                <a:sym typeface="Open Sans"/>
              </a:rPr>
              <a:t>Interpret the results of the Turnitin Similarity Report</a:t>
            </a:r>
            <a:endParaRPr sz="1100">
              <a:solidFill>
                <a:srgbClr val="666666"/>
              </a:solidFill>
              <a:latin typeface="Open Sans"/>
              <a:ea typeface="Open Sans"/>
              <a:cs typeface="Open Sans"/>
              <a:sym typeface="Open Sans"/>
            </a:endParaRPr>
          </a:p>
          <a:p>
            <a:pPr indent="-298450" lvl="0" marL="457200" rtl="0" algn="l">
              <a:lnSpc>
                <a:spcPct val="115000"/>
              </a:lnSpc>
              <a:spcBef>
                <a:spcPts val="0"/>
              </a:spcBef>
              <a:spcAft>
                <a:spcPts val="0"/>
              </a:spcAft>
              <a:buClr>
                <a:srgbClr val="666666"/>
              </a:buClr>
              <a:buSzPts val="1100"/>
              <a:buFont typeface="Open Sans"/>
              <a:buChar char="-"/>
            </a:pPr>
            <a:r>
              <a:rPr lang="en-GB" sz="1100">
                <a:solidFill>
                  <a:srgbClr val="666666"/>
                </a:solidFill>
                <a:latin typeface="Open Sans"/>
                <a:ea typeface="Open Sans"/>
                <a:cs typeface="Open Sans"/>
                <a:sym typeface="Open Sans"/>
              </a:rPr>
              <a:t>Revise their writing to change their Similarity Score </a:t>
            </a:r>
            <a:endParaRPr sz="1100">
              <a:solidFill>
                <a:srgbClr val="666666"/>
              </a:solidFill>
              <a:latin typeface="Open Sans"/>
              <a:ea typeface="Open Sans"/>
              <a:cs typeface="Open Sans"/>
              <a:sym typeface="Open Sans"/>
            </a:endParaRPr>
          </a:p>
          <a:p>
            <a:pPr indent="-298450" lvl="0" marL="457200" rtl="0" algn="l">
              <a:lnSpc>
                <a:spcPct val="115000"/>
              </a:lnSpc>
              <a:spcBef>
                <a:spcPts val="0"/>
              </a:spcBef>
              <a:spcAft>
                <a:spcPts val="0"/>
              </a:spcAft>
              <a:buClr>
                <a:srgbClr val="666666"/>
              </a:buClr>
              <a:buSzPts val="1100"/>
              <a:buFont typeface="Open Sans"/>
              <a:buChar char="-"/>
            </a:pPr>
            <a:r>
              <a:rPr lang="en-GB" sz="1100">
                <a:solidFill>
                  <a:srgbClr val="666666"/>
                </a:solidFill>
                <a:latin typeface="Open Sans"/>
                <a:ea typeface="Open Sans"/>
                <a:cs typeface="Open Sans"/>
                <a:sym typeface="Open Sans"/>
              </a:rPr>
              <a:t>Use the Turnitin Similarity Report to improve their academic writing skills</a:t>
            </a:r>
            <a:endParaRPr sz="1100">
              <a:solidFill>
                <a:srgbClr val="666666"/>
              </a:solidFill>
              <a:latin typeface="Open Sans"/>
              <a:ea typeface="Open Sans"/>
              <a:cs typeface="Open Sans"/>
              <a:sym typeface="Open Sans"/>
            </a:endParaRPr>
          </a:p>
          <a:p>
            <a:pPr indent="-298450" lvl="0" marL="457200" rtl="0" algn="l">
              <a:lnSpc>
                <a:spcPct val="115000"/>
              </a:lnSpc>
              <a:spcBef>
                <a:spcPts val="0"/>
              </a:spcBef>
              <a:spcAft>
                <a:spcPts val="0"/>
              </a:spcAft>
              <a:buClr>
                <a:srgbClr val="666666"/>
              </a:buClr>
              <a:buSzPts val="1100"/>
              <a:buFont typeface="Open Sans"/>
              <a:buChar char="-"/>
            </a:pPr>
            <a:r>
              <a:rPr lang="en-GB" sz="1100">
                <a:solidFill>
                  <a:srgbClr val="666666"/>
                </a:solidFill>
                <a:latin typeface="Open Sans"/>
                <a:ea typeface="Open Sans"/>
                <a:cs typeface="Open Sans"/>
                <a:sym typeface="Open Sans"/>
              </a:rPr>
              <a:t>Access Turnitin grammar and instructor feedback on their assignments </a:t>
            </a:r>
            <a:endParaRPr sz="1100">
              <a:solidFill>
                <a:srgbClr val="666666"/>
              </a:solidFill>
              <a:latin typeface="Open Sans"/>
              <a:ea typeface="Open Sans"/>
              <a:cs typeface="Open Sans"/>
              <a:sym typeface="Open Sans"/>
            </a:endParaRPr>
          </a:p>
          <a:p>
            <a:pPr indent="0" lvl="0" marL="0" rtl="0" algn="l">
              <a:lnSpc>
                <a:spcPct val="115000"/>
              </a:lnSpc>
              <a:spcBef>
                <a:spcPts val="1600"/>
              </a:spcBef>
              <a:spcAft>
                <a:spcPts val="0"/>
              </a:spcAft>
              <a:buNone/>
            </a:pPr>
            <a:r>
              <a:rPr lang="en-GB" sz="1100">
                <a:solidFill>
                  <a:srgbClr val="666666"/>
                </a:solidFill>
                <a:latin typeface="Open Sans"/>
                <a:ea typeface="Open Sans"/>
                <a:cs typeface="Open Sans"/>
                <a:sym typeface="Open Sans"/>
              </a:rPr>
              <a:t>Consult </a:t>
            </a:r>
            <a:r>
              <a:rPr lang="en-GB" sz="1100">
                <a:solidFill>
                  <a:srgbClr val="666666"/>
                </a:solidFill>
                <a:latin typeface="Open Sans"/>
                <a:ea typeface="Open Sans"/>
                <a:cs typeface="Open Sans"/>
                <a:sym typeface="Open Sans"/>
              </a:rPr>
              <a:t>speaker notes part </a:t>
            </a:r>
            <a:r>
              <a:rPr lang="en-GB" sz="1100">
                <a:solidFill>
                  <a:srgbClr val="666666"/>
                </a:solidFill>
                <a:latin typeface="Open Sans"/>
                <a:ea typeface="Open Sans"/>
                <a:cs typeface="Open Sans"/>
                <a:sym typeface="Open Sans"/>
              </a:rPr>
              <a:t>of the slide for talking points, but feel free to tailor according to your </a:t>
            </a:r>
            <a:r>
              <a:rPr lang="en-GB" sz="1100">
                <a:solidFill>
                  <a:srgbClr val="666666"/>
                </a:solidFill>
                <a:latin typeface="Open Sans"/>
                <a:ea typeface="Open Sans"/>
                <a:cs typeface="Open Sans"/>
                <a:sym typeface="Open Sans"/>
              </a:rPr>
              <a:t>students </a:t>
            </a:r>
            <a:r>
              <a:rPr lang="en-GB" sz="1100">
                <a:solidFill>
                  <a:srgbClr val="666666"/>
                </a:solidFill>
                <a:latin typeface="Open Sans"/>
                <a:ea typeface="Open Sans"/>
                <a:cs typeface="Open Sans"/>
                <a:sym typeface="Open Sans"/>
              </a:rPr>
              <a:t>needs.</a:t>
            </a:r>
            <a:endParaRPr sz="1100">
              <a:solidFill>
                <a:srgbClr val="666666"/>
              </a:solidFill>
              <a:latin typeface="Open Sans"/>
              <a:ea typeface="Open Sans"/>
              <a:cs typeface="Open Sans"/>
              <a:sym typeface="Open Sans"/>
            </a:endParaRPr>
          </a:p>
          <a:p>
            <a:pPr indent="0" lvl="0" marL="0" rtl="0" algn="l">
              <a:lnSpc>
                <a:spcPct val="115000"/>
              </a:lnSpc>
              <a:spcBef>
                <a:spcPts val="1600"/>
              </a:spcBef>
              <a:spcAft>
                <a:spcPts val="0"/>
              </a:spcAft>
              <a:buNone/>
            </a:pPr>
            <a:r>
              <a:rPr lang="en-GB" sz="1100">
                <a:solidFill>
                  <a:srgbClr val="666666"/>
                </a:solidFill>
                <a:latin typeface="Open Sans"/>
                <a:ea typeface="Open Sans"/>
                <a:cs typeface="Open Sans"/>
                <a:sym typeface="Open Sans"/>
              </a:rPr>
              <a:t>If your school has enabled </a:t>
            </a:r>
            <a:r>
              <a:rPr lang="en-GB" sz="1100" u="sng">
                <a:solidFill>
                  <a:schemeClr val="hlink"/>
                </a:solidFill>
                <a:latin typeface="Open Sans"/>
                <a:ea typeface="Open Sans"/>
                <a:cs typeface="Open Sans"/>
                <a:sym typeface="Open Sans"/>
                <a:hlinkClick r:id="rId4"/>
              </a:rPr>
              <a:t>Draft Coach</a:t>
            </a:r>
            <a:r>
              <a:rPr lang="en-GB" sz="1100">
                <a:solidFill>
                  <a:srgbClr val="666666"/>
                </a:solidFill>
                <a:latin typeface="Open Sans"/>
                <a:ea typeface="Open Sans"/>
                <a:cs typeface="Open Sans"/>
                <a:sym typeface="Open Sans"/>
              </a:rPr>
              <a:t>, which provides real-time feedback to help students ensure original work, proper citations and correct grammar while they write, consider incorporating these </a:t>
            </a:r>
            <a:r>
              <a:rPr lang="en-GB" sz="1100" u="sng">
                <a:solidFill>
                  <a:schemeClr val="hlink"/>
                </a:solidFill>
                <a:latin typeface="Open Sans"/>
                <a:ea typeface="Open Sans"/>
                <a:cs typeface="Open Sans"/>
                <a:sym typeface="Open Sans"/>
                <a:hlinkClick r:id="rId5"/>
              </a:rPr>
              <a:t>intro slides</a:t>
            </a:r>
            <a:r>
              <a:rPr lang="en-GB" sz="1100">
                <a:solidFill>
                  <a:srgbClr val="666666"/>
                </a:solidFill>
                <a:latin typeface="Open Sans"/>
                <a:ea typeface="Open Sans"/>
                <a:cs typeface="Open Sans"/>
                <a:sym typeface="Open Sans"/>
              </a:rPr>
              <a:t>. </a:t>
            </a:r>
            <a:endParaRPr sz="1100">
              <a:solidFill>
                <a:srgbClr val="666666"/>
              </a:solidFill>
              <a:latin typeface="Open Sans"/>
              <a:ea typeface="Open Sans"/>
              <a:cs typeface="Open Sans"/>
              <a:sym typeface="Open Sans"/>
            </a:endParaRPr>
          </a:p>
          <a:p>
            <a:pPr indent="0" lvl="0" marL="0" rtl="0" algn="l">
              <a:lnSpc>
                <a:spcPct val="115000"/>
              </a:lnSpc>
              <a:spcBef>
                <a:spcPts val="1600"/>
              </a:spcBef>
              <a:spcAft>
                <a:spcPts val="0"/>
              </a:spcAft>
              <a:buNone/>
            </a:pPr>
            <a:r>
              <a:rPr lang="en-GB" sz="1100">
                <a:solidFill>
                  <a:srgbClr val="666666"/>
                </a:solidFill>
                <a:latin typeface="Open Sans"/>
                <a:ea typeface="Open Sans"/>
                <a:cs typeface="Open Sans"/>
                <a:sym typeface="Open Sans"/>
              </a:rPr>
              <a:t>Thanks for your commitment to academic integrity and for using Turnitin Feedback Studio! </a:t>
            </a:r>
            <a:endParaRPr sz="1100">
              <a:solidFill>
                <a:srgbClr val="666666"/>
              </a:solidFill>
              <a:latin typeface="Open Sans"/>
              <a:ea typeface="Open Sans"/>
              <a:cs typeface="Open Sans"/>
              <a:sym typeface="Open Sans"/>
            </a:endParaRPr>
          </a:p>
          <a:p>
            <a:pPr indent="0" lvl="0" marL="0" rtl="0" algn="l">
              <a:lnSpc>
                <a:spcPct val="115000"/>
              </a:lnSpc>
              <a:spcBef>
                <a:spcPts val="1600"/>
              </a:spcBef>
              <a:spcAft>
                <a:spcPts val="0"/>
              </a:spcAft>
              <a:buNone/>
            </a:pPr>
            <a:r>
              <a:t/>
            </a:r>
            <a:endParaRPr b="1" sz="1100">
              <a:solidFill>
                <a:srgbClr val="666666"/>
              </a:solidFill>
              <a:latin typeface="Open Sans"/>
              <a:ea typeface="Open Sans"/>
              <a:cs typeface="Open Sans"/>
              <a:sym typeface="Open Sans"/>
            </a:endParaRPr>
          </a:p>
          <a:p>
            <a:pPr indent="0" lvl="0" marL="0" rtl="0" algn="l">
              <a:lnSpc>
                <a:spcPct val="115000"/>
              </a:lnSpc>
              <a:spcBef>
                <a:spcPts val="1600"/>
              </a:spcBef>
              <a:spcAft>
                <a:spcPts val="0"/>
              </a:spcAft>
              <a:buNone/>
            </a:pPr>
            <a:r>
              <a:t/>
            </a:r>
            <a:endParaRPr sz="1100">
              <a:solidFill>
                <a:srgbClr val="666666"/>
              </a:solidFill>
              <a:latin typeface="Open Sans"/>
              <a:ea typeface="Open Sans"/>
              <a:cs typeface="Open Sans"/>
              <a:sym typeface="Open Sans"/>
            </a:endParaRPr>
          </a:p>
          <a:p>
            <a:pPr indent="0" lvl="0" marL="0" rtl="0" algn="l">
              <a:lnSpc>
                <a:spcPct val="115000"/>
              </a:lnSpc>
              <a:spcBef>
                <a:spcPts val="1600"/>
              </a:spcBef>
              <a:spcAft>
                <a:spcPts val="1600"/>
              </a:spcAft>
              <a:buNone/>
            </a:pPr>
            <a:r>
              <a:t/>
            </a:r>
            <a:endParaRPr sz="1100">
              <a:solidFill>
                <a:srgbClr val="666666"/>
              </a:solidFill>
              <a:highlight>
                <a:srgbClr val="FFFFFF"/>
              </a:highlight>
              <a:latin typeface="Open Sans"/>
              <a:ea typeface="Open Sans"/>
              <a:cs typeface="Open Sans"/>
              <a:sym typeface="Open Sans"/>
            </a:endParaRPr>
          </a:p>
        </p:txBody>
      </p:sp>
      <p:grpSp>
        <p:nvGrpSpPr>
          <p:cNvPr id="280" name="Google Shape;280;p48"/>
          <p:cNvGrpSpPr/>
          <p:nvPr/>
        </p:nvGrpSpPr>
        <p:grpSpPr>
          <a:xfrm>
            <a:off x="0" y="0"/>
            <a:ext cx="9144000" cy="5143500"/>
            <a:chOff x="100" y="1850"/>
            <a:chExt cx="9144000" cy="5143500"/>
          </a:xfrm>
        </p:grpSpPr>
        <p:sp>
          <p:nvSpPr>
            <p:cNvPr id="281" name="Google Shape;281;p48"/>
            <p:cNvSpPr/>
            <p:nvPr/>
          </p:nvSpPr>
          <p:spPr>
            <a:xfrm>
              <a:off x="100" y="1850"/>
              <a:ext cx="9144000" cy="1080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48"/>
            <p:cNvSpPr/>
            <p:nvPr/>
          </p:nvSpPr>
          <p:spPr>
            <a:xfrm>
              <a:off x="100" y="5035500"/>
              <a:ext cx="9144000" cy="1080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48"/>
            <p:cNvSpPr/>
            <p:nvPr/>
          </p:nvSpPr>
          <p:spPr>
            <a:xfrm>
              <a:off x="100" y="1850"/>
              <a:ext cx="108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8"/>
            <p:cNvSpPr/>
            <p:nvPr/>
          </p:nvSpPr>
          <p:spPr>
            <a:xfrm>
              <a:off x="9035925" y="1850"/>
              <a:ext cx="108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8" name="Shape 288"/>
        <p:cNvGrpSpPr/>
        <p:nvPr/>
      </p:nvGrpSpPr>
      <p:grpSpPr>
        <a:xfrm>
          <a:off x="0" y="0"/>
          <a:ext cx="0" cy="0"/>
          <a:chOff x="0" y="0"/>
          <a:chExt cx="0" cy="0"/>
        </a:xfrm>
      </p:grpSpPr>
      <p:sp>
        <p:nvSpPr>
          <p:cNvPr id="289" name="Google Shape;289;p49"/>
          <p:cNvSpPr txBox="1"/>
          <p:nvPr/>
        </p:nvSpPr>
        <p:spPr>
          <a:xfrm>
            <a:off x="720000" y="392400"/>
            <a:ext cx="8112300" cy="65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600">
                <a:solidFill>
                  <a:srgbClr val="666666"/>
                </a:solidFill>
                <a:latin typeface="Lexend Deca"/>
                <a:ea typeface="Lexend Deca"/>
                <a:cs typeface="Lexend Deca"/>
                <a:sym typeface="Lexend Deca"/>
              </a:rPr>
              <a:t>Navigating the deck...</a:t>
            </a:r>
            <a:endParaRPr sz="2600">
              <a:solidFill>
                <a:srgbClr val="666666"/>
              </a:solidFill>
              <a:latin typeface="Lexend Deca"/>
              <a:ea typeface="Lexend Deca"/>
              <a:cs typeface="Lexend Deca"/>
              <a:sym typeface="Lexend Deca"/>
            </a:endParaRPr>
          </a:p>
        </p:txBody>
      </p:sp>
      <p:grpSp>
        <p:nvGrpSpPr>
          <p:cNvPr id="290" name="Google Shape;290;p49"/>
          <p:cNvGrpSpPr/>
          <p:nvPr/>
        </p:nvGrpSpPr>
        <p:grpSpPr>
          <a:xfrm>
            <a:off x="6327350" y="288000"/>
            <a:ext cx="2816525" cy="557100"/>
            <a:chOff x="6327350" y="242125"/>
            <a:chExt cx="2816525" cy="557100"/>
          </a:xfrm>
        </p:grpSpPr>
        <p:sp>
          <p:nvSpPr>
            <p:cNvPr id="291" name="Google Shape;291;p49"/>
            <p:cNvSpPr/>
            <p:nvPr/>
          </p:nvSpPr>
          <p:spPr>
            <a:xfrm>
              <a:off x="6327350" y="242125"/>
              <a:ext cx="2623800" cy="5571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49"/>
            <p:cNvSpPr/>
            <p:nvPr/>
          </p:nvSpPr>
          <p:spPr>
            <a:xfrm>
              <a:off x="7449175" y="242125"/>
              <a:ext cx="1694700" cy="557100"/>
            </a:xfrm>
            <a:prstGeom prst="roundRect">
              <a:avLst>
                <a:gd fmla="val 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3" name="Google Shape;293;p49"/>
          <p:cNvSpPr txBox="1"/>
          <p:nvPr/>
        </p:nvSpPr>
        <p:spPr>
          <a:xfrm>
            <a:off x="6780450" y="331925"/>
            <a:ext cx="2363400" cy="49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GB" sz="1800">
                <a:solidFill>
                  <a:srgbClr val="97FF00"/>
                </a:solidFill>
                <a:latin typeface="Lexend Deca"/>
                <a:ea typeface="Lexend Deca"/>
                <a:cs typeface="Lexend Deca"/>
                <a:sym typeface="Lexend Deca"/>
              </a:rPr>
              <a:t>Instructional slide</a:t>
            </a:r>
            <a:endParaRPr b="1" sz="1800">
              <a:solidFill>
                <a:srgbClr val="97FF00"/>
              </a:solidFill>
              <a:latin typeface="Lexend Deca"/>
              <a:ea typeface="Lexend Deca"/>
              <a:cs typeface="Lexend Deca"/>
              <a:sym typeface="Lexend Deca"/>
            </a:endParaRPr>
          </a:p>
        </p:txBody>
      </p:sp>
      <p:pic>
        <p:nvPicPr>
          <p:cNvPr id="294" name="Google Shape;294;p49"/>
          <p:cNvPicPr preferRelativeResize="0"/>
          <p:nvPr/>
        </p:nvPicPr>
        <p:blipFill>
          <a:blip r:embed="rId3">
            <a:alphaModFix/>
          </a:blip>
          <a:stretch>
            <a:fillRect/>
          </a:stretch>
        </p:blipFill>
        <p:spPr>
          <a:xfrm>
            <a:off x="6474050" y="417010"/>
            <a:ext cx="306407" cy="305970"/>
          </a:xfrm>
          <a:prstGeom prst="rect">
            <a:avLst/>
          </a:prstGeom>
          <a:noFill/>
          <a:ln>
            <a:noFill/>
          </a:ln>
        </p:spPr>
      </p:pic>
      <p:grpSp>
        <p:nvGrpSpPr>
          <p:cNvPr id="295" name="Google Shape;295;p49"/>
          <p:cNvGrpSpPr/>
          <p:nvPr/>
        </p:nvGrpSpPr>
        <p:grpSpPr>
          <a:xfrm>
            <a:off x="100" y="1850"/>
            <a:ext cx="9144000" cy="5143500"/>
            <a:chOff x="100" y="1850"/>
            <a:chExt cx="9144000" cy="5143500"/>
          </a:xfrm>
        </p:grpSpPr>
        <p:sp>
          <p:nvSpPr>
            <p:cNvPr id="296" name="Google Shape;296;p49"/>
            <p:cNvSpPr/>
            <p:nvPr/>
          </p:nvSpPr>
          <p:spPr>
            <a:xfrm>
              <a:off x="100" y="1850"/>
              <a:ext cx="9144000" cy="1080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9"/>
            <p:cNvSpPr/>
            <p:nvPr/>
          </p:nvSpPr>
          <p:spPr>
            <a:xfrm>
              <a:off x="100" y="5035500"/>
              <a:ext cx="9144000" cy="1080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49"/>
            <p:cNvSpPr/>
            <p:nvPr/>
          </p:nvSpPr>
          <p:spPr>
            <a:xfrm>
              <a:off x="100" y="1850"/>
              <a:ext cx="108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49"/>
            <p:cNvSpPr/>
            <p:nvPr/>
          </p:nvSpPr>
          <p:spPr>
            <a:xfrm>
              <a:off x="9035925" y="1850"/>
              <a:ext cx="108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0" name="Google Shape;300;p49"/>
          <p:cNvSpPr txBox="1"/>
          <p:nvPr/>
        </p:nvSpPr>
        <p:spPr>
          <a:xfrm>
            <a:off x="770606" y="3946975"/>
            <a:ext cx="3957900" cy="492300"/>
          </a:xfrm>
          <a:prstGeom prst="rect">
            <a:avLst/>
          </a:prstGeom>
          <a:solidFill>
            <a:srgbClr val="000000"/>
          </a:solidFill>
          <a:ln>
            <a:noFill/>
          </a:ln>
        </p:spPr>
        <p:txBody>
          <a:bodyPr anchorCtr="0" anchor="ctr" bIns="180000" lIns="180000" spcFirstLastPara="1" rIns="180000" wrap="square" tIns="180000">
            <a:noAutofit/>
          </a:bodyPr>
          <a:lstStyle/>
          <a:p>
            <a:pPr indent="0" lvl="0" marL="0" rtl="0" algn="l">
              <a:spcBef>
                <a:spcPts val="0"/>
              </a:spcBef>
              <a:spcAft>
                <a:spcPts val="0"/>
              </a:spcAft>
              <a:buNone/>
            </a:pPr>
            <a:r>
              <a:rPr b="1" lang="en-GB" sz="1100">
                <a:solidFill>
                  <a:srgbClr val="97FF00"/>
                </a:solidFill>
                <a:latin typeface="Open Sans"/>
                <a:ea typeface="Open Sans"/>
                <a:cs typeface="Open Sans"/>
                <a:sym typeface="Open Sans"/>
              </a:rPr>
              <a:t>Please look out for the helpful tips in the box!</a:t>
            </a:r>
            <a:endParaRPr b="1" sz="1100">
              <a:solidFill>
                <a:srgbClr val="97FF00"/>
              </a:solidFill>
              <a:latin typeface="Open Sans"/>
              <a:ea typeface="Open Sans"/>
              <a:cs typeface="Open Sans"/>
              <a:sym typeface="Open Sans"/>
            </a:endParaRPr>
          </a:p>
        </p:txBody>
      </p:sp>
      <p:pic>
        <p:nvPicPr>
          <p:cNvPr id="301" name="Google Shape;301;p49"/>
          <p:cNvPicPr preferRelativeResize="0"/>
          <p:nvPr/>
        </p:nvPicPr>
        <p:blipFill>
          <a:blip r:embed="rId3">
            <a:alphaModFix/>
          </a:blip>
          <a:stretch>
            <a:fillRect/>
          </a:stretch>
        </p:blipFill>
        <p:spPr>
          <a:xfrm>
            <a:off x="4296641" y="4040147"/>
            <a:ext cx="306407" cy="305970"/>
          </a:xfrm>
          <a:prstGeom prst="rect">
            <a:avLst/>
          </a:prstGeom>
          <a:noFill/>
          <a:ln>
            <a:noFill/>
          </a:ln>
        </p:spPr>
      </p:pic>
      <p:sp>
        <p:nvSpPr>
          <p:cNvPr id="302" name="Google Shape;302;p49"/>
          <p:cNvSpPr txBox="1"/>
          <p:nvPr/>
        </p:nvSpPr>
        <p:spPr>
          <a:xfrm>
            <a:off x="694125" y="903675"/>
            <a:ext cx="7997100" cy="327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200">
                <a:solidFill>
                  <a:srgbClr val="666666"/>
                </a:solidFill>
                <a:latin typeface="Open Sans"/>
                <a:ea typeface="Open Sans"/>
                <a:cs typeface="Open Sans"/>
                <a:sym typeface="Open Sans"/>
              </a:rPr>
              <a:t>Contents</a:t>
            </a:r>
            <a:endParaRPr sz="1200">
              <a:solidFill>
                <a:srgbClr val="666666"/>
              </a:solidFill>
              <a:latin typeface="Open Sans"/>
              <a:ea typeface="Open Sans"/>
              <a:cs typeface="Open Sans"/>
              <a:sym typeface="Open Sans"/>
            </a:endParaRPr>
          </a:p>
          <a:p>
            <a:pPr indent="457200" lvl="0" marL="0" rtl="0" algn="l">
              <a:lnSpc>
                <a:spcPct val="100000"/>
              </a:lnSpc>
              <a:spcBef>
                <a:spcPts val="1600"/>
              </a:spcBef>
              <a:spcAft>
                <a:spcPts val="0"/>
              </a:spcAft>
              <a:buNone/>
            </a:pPr>
            <a:r>
              <a:rPr lang="en-GB" sz="1200">
                <a:solidFill>
                  <a:srgbClr val="666666"/>
                </a:solidFill>
                <a:latin typeface="Open Sans"/>
                <a:ea typeface="Open Sans"/>
                <a:cs typeface="Open Sans"/>
                <a:sym typeface="Open Sans"/>
              </a:rPr>
              <a:t>3	Title</a:t>
            </a:r>
            <a:endParaRPr sz="1200">
              <a:solidFill>
                <a:srgbClr val="666666"/>
              </a:solidFill>
              <a:latin typeface="Open Sans"/>
              <a:ea typeface="Open Sans"/>
              <a:cs typeface="Open Sans"/>
              <a:sym typeface="Open Sans"/>
            </a:endParaRPr>
          </a:p>
          <a:p>
            <a:pPr indent="457200" lvl="0" marL="0" rtl="0" algn="l">
              <a:lnSpc>
                <a:spcPct val="100000"/>
              </a:lnSpc>
              <a:spcBef>
                <a:spcPts val="0"/>
              </a:spcBef>
              <a:spcAft>
                <a:spcPts val="0"/>
              </a:spcAft>
              <a:buNone/>
            </a:pPr>
            <a:r>
              <a:rPr lang="en-GB" sz="1200">
                <a:solidFill>
                  <a:srgbClr val="666666"/>
                </a:solidFill>
                <a:latin typeface="Open Sans"/>
                <a:ea typeface="Open Sans"/>
                <a:cs typeface="Open Sans"/>
                <a:sym typeface="Open Sans"/>
              </a:rPr>
              <a:t>4	Agenda</a:t>
            </a:r>
            <a:endParaRPr sz="1200">
              <a:solidFill>
                <a:srgbClr val="666666"/>
              </a:solidFill>
              <a:latin typeface="Open Sans"/>
              <a:ea typeface="Open Sans"/>
              <a:cs typeface="Open Sans"/>
              <a:sym typeface="Open Sans"/>
            </a:endParaRPr>
          </a:p>
          <a:p>
            <a:pPr indent="457200" lvl="0" marL="0" rtl="0" algn="l">
              <a:lnSpc>
                <a:spcPct val="100000"/>
              </a:lnSpc>
              <a:spcBef>
                <a:spcPts val="0"/>
              </a:spcBef>
              <a:spcAft>
                <a:spcPts val="0"/>
              </a:spcAft>
              <a:buNone/>
            </a:pPr>
            <a:r>
              <a:rPr lang="en-GB" sz="1200">
                <a:solidFill>
                  <a:srgbClr val="666666"/>
                </a:solidFill>
                <a:latin typeface="Open Sans"/>
                <a:ea typeface="Open Sans"/>
                <a:cs typeface="Open Sans"/>
                <a:sym typeface="Open Sans"/>
              </a:rPr>
              <a:t>5	Importance of Original Writing</a:t>
            </a:r>
            <a:br>
              <a:rPr lang="en-GB" sz="1200">
                <a:solidFill>
                  <a:srgbClr val="666666"/>
                </a:solidFill>
                <a:latin typeface="Open Sans"/>
                <a:ea typeface="Open Sans"/>
                <a:cs typeface="Open Sans"/>
                <a:sym typeface="Open Sans"/>
              </a:rPr>
            </a:br>
            <a:r>
              <a:rPr lang="en-GB" sz="1200">
                <a:solidFill>
                  <a:srgbClr val="666666"/>
                </a:solidFill>
                <a:latin typeface="Open Sans"/>
                <a:ea typeface="Open Sans"/>
                <a:cs typeface="Open Sans"/>
                <a:sym typeface="Open Sans"/>
              </a:rPr>
              <a:t>	7	Feedback Studio Overview</a:t>
            </a:r>
            <a:endParaRPr sz="1200">
              <a:solidFill>
                <a:srgbClr val="666666"/>
              </a:solidFill>
              <a:latin typeface="Open Sans"/>
              <a:ea typeface="Open Sans"/>
              <a:cs typeface="Open Sans"/>
              <a:sym typeface="Open Sans"/>
            </a:endParaRPr>
          </a:p>
          <a:p>
            <a:pPr indent="457200" lvl="0" marL="0" rtl="0" algn="l">
              <a:lnSpc>
                <a:spcPct val="100000"/>
              </a:lnSpc>
              <a:spcBef>
                <a:spcPts val="0"/>
              </a:spcBef>
              <a:spcAft>
                <a:spcPts val="0"/>
              </a:spcAft>
              <a:buNone/>
            </a:pPr>
            <a:r>
              <a:rPr lang="en-GB" sz="1200">
                <a:solidFill>
                  <a:srgbClr val="666666"/>
                </a:solidFill>
                <a:latin typeface="Open Sans"/>
                <a:ea typeface="Open Sans"/>
                <a:cs typeface="Open Sans"/>
                <a:sym typeface="Open Sans"/>
              </a:rPr>
              <a:t>9	Turnitin Similarity Report</a:t>
            </a:r>
            <a:endParaRPr sz="1200">
              <a:solidFill>
                <a:srgbClr val="666666"/>
              </a:solidFill>
              <a:latin typeface="Open Sans"/>
              <a:ea typeface="Open Sans"/>
              <a:cs typeface="Open Sans"/>
              <a:sym typeface="Open Sans"/>
            </a:endParaRPr>
          </a:p>
          <a:p>
            <a:pPr indent="457200" lvl="0" marL="0" rtl="0" algn="l">
              <a:lnSpc>
                <a:spcPct val="100000"/>
              </a:lnSpc>
              <a:spcBef>
                <a:spcPts val="0"/>
              </a:spcBef>
              <a:spcAft>
                <a:spcPts val="0"/>
              </a:spcAft>
              <a:buNone/>
            </a:pPr>
            <a:r>
              <a:rPr lang="en-GB" sz="1200">
                <a:solidFill>
                  <a:srgbClr val="666666"/>
                </a:solidFill>
                <a:latin typeface="Open Sans"/>
                <a:ea typeface="Open Sans"/>
                <a:cs typeface="Open Sans"/>
                <a:sym typeface="Open Sans"/>
              </a:rPr>
              <a:t>10	Using the Report to Improve Writing Skills</a:t>
            </a:r>
            <a:endParaRPr sz="1200">
              <a:solidFill>
                <a:srgbClr val="666666"/>
              </a:solidFill>
              <a:latin typeface="Open Sans"/>
              <a:ea typeface="Open Sans"/>
              <a:cs typeface="Open Sans"/>
              <a:sym typeface="Open Sans"/>
            </a:endParaRPr>
          </a:p>
          <a:p>
            <a:pPr indent="457200" lvl="0" marL="0" rtl="0" algn="l">
              <a:lnSpc>
                <a:spcPct val="100000"/>
              </a:lnSpc>
              <a:spcBef>
                <a:spcPts val="0"/>
              </a:spcBef>
              <a:spcAft>
                <a:spcPts val="0"/>
              </a:spcAft>
              <a:buNone/>
            </a:pPr>
            <a:r>
              <a:rPr lang="en-GB" sz="1200">
                <a:solidFill>
                  <a:srgbClr val="666666"/>
                </a:solidFill>
                <a:latin typeface="Open Sans"/>
                <a:ea typeface="Open Sans"/>
                <a:cs typeface="Open Sans"/>
                <a:sym typeface="Open Sans"/>
              </a:rPr>
              <a:t>12	Navigating the Similarity Report</a:t>
            </a:r>
            <a:br>
              <a:rPr lang="en-GB" sz="1200">
                <a:solidFill>
                  <a:srgbClr val="666666"/>
                </a:solidFill>
                <a:latin typeface="Open Sans"/>
                <a:ea typeface="Open Sans"/>
                <a:cs typeface="Open Sans"/>
                <a:sym typeface="Open Sans"/>
              </a:rPr>
            </a:br>
            <a:r>
              <a:rPr lang="en-GB" sz="1200">
                <a:solidFill>
                  <a:srgbClr val="666666"/>
                </a:solidFill>
                <a:latin typeface="Open Sans"/>
                <a:ea typeface="Open Sans"/>
                <a:cs typeface="Open Sans"/>
                <a:sym typeface="Open Sans"/>
              </a:rPr>
              <a:t>	16	Interpreting the Similarity Report</a:t>
            </a:r>
            <a:endParaRPr sz="1200">
              <a:solidFill>
                <a:srgbClr val="666666"/>
              </a:solidFill>
              <a:latin typeface="Open Sans"/>
              <a:ea typeface="Open Sans"/>
              <a:cs typeface="Open Sans"/>
              <a:sym typeface="Open Sans"/>
            </a:endParaRPr>
          </a:p>
          <a:p>
            <a:pPr indent="457200" lvl="0" marL="0" rtl="0" algn="l">
              <a:lnSpc>
                <a:spcPct val="100000"/>
              </a:lnSpc>
              <a:spcBef>
                <a:spcPts val="0"/>
              </a:spcBef>
              <a:spcAft>
                <a:spcPts val="0"/>
              </a:spcAft>
              <a:buNone/>
            </a:pPr>
            <a:r>
              <a:rPr lang="en-GB" sz="1200">
                <a:solidFill>
                  <a:srgbClr val="666666"/>
                </a:solidFill>
                <a:latin typeface="Open Sans"/>
                <a:ea typeface="Open Sans"/>
                <a:cs typeface="Open Sans"/>
                <a:sym typeface="Open Sans"/>
              </a:rPr>
              <a:t>21	Accessing Feedback (</a:t>
            </a:r>
            <a:r>
              <a:rPr b="1" lang="en-GB" sz="1200">
                <a:solidFill>
                  <a:srgbClr val="666666"/>
                </a:solidFill>
                <a:latin typeface="Open Sans"/>
                <a:ea typeface="Open Sans"/>
                <a:cs typeface="Open Sans"/>
                <a:sym typeface="Open Sans"/>
              </a:rPr>
              <a:t>delete slides 21-23 if you don’t use Turnitin feedback and grading tools</a:t>
            </a:r>
            <a:r>
              <a:rPr lang="en-GB" sz="1200">
                <a:solidFill>
                  <a:srgbClr val="666666"/>
                </a:solidFill>
                <a:latin typeface="Open Sans"/>
                <a:ea typeface="Open Sans"/>
                <a:cs typeface="Open Sans"/>
                <a:sym typeface="Open Sans"/>
              </a:rPr>
              <a:t>)</a:t>
            </a:r>
            <a:endParaRPr sz="1200">
              <a:solidFill>
                <a:srgbClr val="666666"/>
              </a:solidFill>
              <a:latin typeface="Open Sans"/>
              <a:ea typeface="Open Sans"/>
              <a:cs typeface="Open Sans"/>
              <a:sym typeface="Open Sans"/>
            </a:endParaRPr>
          </a:p>
          <a:p>
            <a:pPr indent="457200" lvl="0" marL="0" rtl="0" algn="l">
              <a:lnSpc>
                <a:spcPct val="100000"/>
              </a:lnSpc>
              <a:spcBef>
                <a:spcPts val="0"/>
              </a:spcBef>
              <a:spcAft>
                <a:spcPts val="0"/>
              </a:spcAft>
              <a:buNone/>
            </a:pPr>
            <a:r>
              <a:rPr lang="en-GB" sz="1200">
                <a:solidFill>
                  <a:srgbClr val="666666"/>
                </a:solidFill>
                <a:latin typeface="Open Sans"/>
                <a:ea typeface="Open Sans"/>
                <a:cs typeface="Open Sans"/>
                <a:sym typeface="Open Sans"/>
              </a:rPr>
              <a:t>24	Resources</a:t>
            </a:r>
            <a:endParaRPr sz="1200">
              <a:solidFill>
                <a:srgbClr val="666666"/>
              </a:solidFill>
              <a:latin typeface="Open Sans"/>
              <a:ea typeface="Open Sans"/>
              <a:cs typeface="Open Sans"/>
              <a:sym typeface="Open Sans"/>
            </a:endParaRPr>
          </a:p>
          <a:p>
            <a:pPr indent="457200" lvl="0" marL="0" rtl="0" algn="l">
              <a:lnSpc>
                <a:spcPct val="100000"/>
              </a:lnSpc>
              <a:spcBef>
                <a:spcPts val="0"/>
              </a:spcBef>
              <a:spcAft>
                <a:spcPts val="0"/>
              </a:spcAft>
              <a:buNone/>
            </a:pPr>
            <a:r>
              <a:rPr lang="en-GB" sz="1200">
                <a:solidFill>
                  <a:srgbClr val="666666"/>
                </a:solidFill>
                <a:latin typeface="Open Sans"/>
                <a:ea typeface="Open Sans"/>
                <a:cs typeface="Open Sans"/>
                <a:sym typeface="Open Sans"/>
              </a:rPr>
              <a:t>25	Q&amp;A</a:t>
            </a:r>
            <a:endParaRPr sz="12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200">
              <a:solidFill>
                <a:srgbClr val="666666"/>
              </a:solidFill>
              <a:latin typeface="Open Sans"/>
              <a:ea typeface="Open Sans"/>
              <a:cs typeface="Open Sans"/>
              <a:sym typeface="Open Sans"/>
            </a:endParaRPr>
          </a:p>
          <a:p>
            <a:pPr indent="0" lvl="0" marL="0" rtl="0" algn="l">
              <a:lnSpc>
                <a:spcPct val="115000"/>
              </a:lnSpc>
              <a:spcBef>
                <a:spcPts val="1600"/>
              </a:spcBef>
              <a:spcAft>
                <a:spcPts val="1600"/>
              </a:spcAft>
              <a:buNone/>
            </a:pPr>
            <a:r>
              <a:t/>
            </a:r>
            <a:endParaRPr sz="1200">
              <a:solidFill>
                <a:srgbClr val="666666"/>
              </a:solidFill>
              <a:highlight>
                <a:srgbClr val="FFFFFF"/>
              </a:highlight>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50"/>
          <p:cNvPicPr preferRelativeResize="0"/>
          <p:nvPr/>
        </p:nvPicPr>
        <p:blipFill rotWithShape="1">
          <a:blip r:embed="rId3">
            <a:alphaModFix/>
          </a:blip>
          <a:srcRect b="5792" l="8026" r="4918" t="6970"/>
          <a:stretch/>
        </p:blipFill>
        <p:spPr>
          <a:xfrm flipH="1">
            <a:off x="3" y="-5200"/>
            <a:ext cx="9143996" cy="5153891"/>
          </a:xfrm>
          <a:prstGeom prst="rect">
            <a:avLst/>
          </a:prstGeom>
          <a:noFill/>
          <a:ln>
            <a:noFill/>
          </a:ln>
        </p:spPr>
      </p:pic>
      <p:pic>
        <p:nvPicPr>
          <p:cNvPr id="308" name="Google Shape;308;p50"/>
          <p:cNvPicPr preferRelativeResize="0"/>
          <p:nvPr/>
        </p:nvPicPr>
        <p:blipFill>
          <a:blip r:embed="rId4">
            <a:alphaModFix/>
          </a:blip>
          <a:stretch>
            <a:fillRect/>
          </a:stretch>
        </p:blipFill>
        <p:spPr>
          <a:xfrm>
            <a:off x="551670" y="483372"/>
            <a:ext cx="1147802" cy="351282"/>
          </a:xfrm>
          <a:prstGeom prst="rect">
            <a:avLst/>
          </a:prstGeom>
          <a:noFill/>
          <a:ln>
            <a:noFill/>
          </a:ln>
        </p:spPr>
      </p:pic>
      <p:sp>
        <p:nvSpPr>
          <p:cNvPr id="309" name="Google Shape;309;p50"/>
          <p:cNvSpPr txBox="1"/>
          <p:nvPr>
            <p:ph type="ctrTitle"/>
          </p:nvPr>
        </p:nvSpPr>
        <p:spPr>
          <a:xfrm>
            <a:off x="428400" y="1576800"/>
            <a:ext cx="3582000" cy="140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800"/>
              <a:t>Empowering You to Create Your Best, Original Work</a:t>
            </a:r>
            <a:endParaRPr sz="2800"/>
          </a:p>
          <a:p>
            <a:pPr indent="0" lvl="0" marL="0" rtl="0" algn="l">
              <a:spcBef>
                <a:spcPts val="0"/>
              </a:spcBef>
              <a:spcAft>
                <a:spcPts val="0"/>
              </a:spcAft>
              <a:buNone/>
            </a:pPr>
            <a:r>
              <a:t/>
            </a:r>
            <a:endParaRPr sz="2800"/>
          </a:p>
        </p:txBody>
      </p:sp>
      <p:sp>
        <p:nvSpPr>
          <p:cNvPr id="310" name="Google Shape;310;p50"/>
          <p:cNvSpPr txBox="1"/>
          <p:nvPr>
            <p:ph idx="1" type="subTitle"/>
          </p:nvPr>
        </p:nvSpPr>
        <p:spPr>
          <a:xfrm>
            <a:off x="428400" y="2971950"/>
            <a:ext cx="3158700" cy="709200"/>
          </a:xfrm>
          <a:prstGeom prst="rect">
            <a:avLst/>
          </a:prstGeom>
        </p:spPr>
        <p:txBody>
          <a:bodyPr anchorCtr="0" anchor="t" bIns="91425" lIns="91425" spcFirstLastPara="1" rIns="91425" wrap="square" tIns="0">
            <a:noAutofit/>
          </a:bodyPr>
          <a:lstStyle/>
          <a:p>
            <a:pPr indent="0" lvl="0" marL="0" rtl="0" algn="l">
              <a:spcBef>
                <a:spcPts val="1000"/>
              </a:spcBef>
              <a:spcAft>
                <a:spcPts val="0"/>
              </a:spcAft>
              <a:buNone/>
            </a:pPr>
            <a:r>
              <a:rPr lang="en-GB" sz="1000"/>
              <a:t>An introduction for students. Understanding the similarity report and using Turnitin Feedback Studio to improve your academic writing.</a:t>
            </a:r>
            <a:endParaRPr sz="1000"/>
          </a:p>
          <a:p>
            <a:pPr indent="0" lvl="0" marL="0" rtl="0" algn="l">
              <a:spcBef>
                <a:spcPts val="1000"/>
              </a:spcBef>
              <a:spcAft>
                <a:spcPts val="1000"/>
              </a:spcAft>
              <a:buNone/>
            </a:pPr>
            <a:r>
              <a:t/>
            </a:r>
            <a:endParaRPr sz="1000"/>
          </a:p>
        </p:txBody>
      </p:sp>
      <p:sp>
        <p:nvSpPr>
          <p:cNvPr id="311" name="Google Shape;311;p5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FFFFFF"/>
                </a:solidFill>
                <a:latin typeface="Open Sans"/>
                <a:ea typeface="Open Sans"/>
                <a:cs typeface="Open Sans"/>
                <a:sym typeface="Open Sans"/>
              </a:rPr>
              <a:t>© 2021 Turnitin LLC. All rights reserved.</a:t>
            </a:r>
            <a:endParaRPr sz="600">
              <a:solidFill>
                <a:srgbClr val="FFFFFF"/>
              </a:solidFill>
              <a:latin typeface="Open Sans"/>
              <a:ea typeface="Open Sans"/>
              <a:cs typeface="Open Sans"/>
              <a:sym typeface="Open Sans"/>
            </a:endParaRPr>
          </a:p>
        </p:txBody>
      </p:sp>
      <p:sp>
        <p:nvSpPr>
          <p:cNvPr id="312" name="Google Shape;312;p50"/>
          <p:cNvSpPr txBox="1"/>
          <p:nvPr/>
        </p:nvSpPr>
        <p:spPr>
          <a:xfrm>
            <a:off x="2167975" y="412863"/>
            <a:ext cx="1954800" cy="492300"/>
          </a:xfrm>
          <a:prstGeom prst="rect">
            <a:avLst/>
          </a:prstGeom>
          <a:solidFill>
            <a:srgbClr val="000000"/>
          </a:solidFill>
          <a:ln>
            <a:noFill/>
          </a:ln>
        </p:spPr>
        <p:txBody>
          <a:bodyPr anchorCtr="0" anchor="ctr" bIns="180000" lIns="180000" spcFirstLastPara="1" rIns="180000" wrap="square" tIns="180000">
            <a:noAutofit/>
          </a:bodyPr>
          <a:lstStyle/>
          <a:p>
            <a:pPr indent="0" lvl="0" marL="0" rtl="0" algn="l">
              <a:spcBef>
                <a:spcPts val="0"/>
              </a:spcBef>
              <a:spcAft>
                <a:spcPts val="0"/>
              </a:spcAft>
              <a:buNone/>
            </a:pPr>
            <a:r>
              <a:rPr b="1" lang="en-GB" sz="1100">
                <a:solidFill>
                  <a:srgbClr val="97FF00"/>
                </a:solidFill>
                <a:latin typeface="Open Sans"/>
                <a:ea typeface="Open Sans"/>
                <a:cs typeface="Open Sans"/>
                <a:sym typeface="Open Sans"/>
              </a:rPr>
              <a:t>Add your school or </a:t>
            </a:r>
            <a:endParaRPr b="1" sz="1100">
              <a:solidFill>
                <a:srgbClr val="97FF00"/>
              </a:solidFill>
              <a:latin typeface="Open Sans"/>
              <a:ea typeface="Open Sans"/>
              <a:cs typeface="Open Sans"/>
              <a:sym typeface="Open Sans"/>
            </a:endParaRPr>
          </a:p>
          <a:p>
            <a:pPr indent="0" lvl="0" marL="0" rtl="0" algn="l">
              <a:spcBef>
                <a:spcPts val="0"/>
              </a:spcBef>
              <a:spcAft>
                <a:spcPts val="0"/>
              </a:spcAft>
              <a:buNone/>
            </a:pPr>
            <a:r>
              <a:rPr b="1" lang="en-GB" sz="1100">
                <a:solidFill>
                  <a:srgbClr val="97FF00"/>
                </a:solidFill>
                <a:latin typeface="Open Sans"/>
                <a:ea typeface="Open Sans"/>
                <a:cs typeface="Open Sans"/>
                <a:sym typeface="Open Sans"/>
              </a:rPr>
              <a:t>institution’s logo here!</a:t>
            </a:r>
            <a:endParaRPr b="1" sz="1100">
              <a:solidFill>
                <a:srgbClr val="97FF00"/>
              </a:solidFill>
              <a:latin typeface="Open Sans"/>
              <a:ea typeface="Open Sans"/>
              <a:cs typeface="Open Sans"/>
              <a:sym typeface="Open Sans"/>
            </a:endParaRPr>
          </a:p>
        </p:txBody>
      </p:sp>
      <p:pic>
        <p:nvPicPr>
          <p:cNvPr id="313" name="Google Shape;313;p50"/>
          <p:cNvPicPr preferRelativeResize="0"/>
          <p:nvPr/>
        </p:nvPicPr>
        <p:blipFill>
          <a:blip r:embed="rId5">
            <a:alphaModFix/>
          </a:blip>
          <a:stretch>
            <a:fillRect/>
          </a:stretch>
        </p:blipFill>
        <p:spPr>
          <a:xfrm>
            <a:off x="3911921" y="470859"/>
            <a:ext cx="182850" cy="182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51"/>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Agenda</a:t>
            </a:r>
            <a:endParaRPr/>
          </a:p>
        </p:txBody>
      </p:sp>
      <p:sp>
        <p:nvSpPr>
          <p:cNvPr id="319" name="Google Shape;319;p51"/>
          <p:cNvSpPr txBox="1"/>
          <p:nvPr>
            <p:ph idx="1" type="body"/>
          </p:nvPr>
        </p:nvSpPr>
        <p:spPr>
          <a:xfrm>
            <a:off x="793100" y="1419600"/>
            <a:ext cx="7740000" cy="2912400"/>
          </a:xfrm>
          <a:prstGeom prst="rect">
            <a:avLst/>
          </a:prstGeom>
        </p:spPr>
        <p:txBody>
          <a:bodyPr anchorCtr="0" anchor="t" bIns="91425" lIns="91425" spcFirstLastPara="1" rIns="91425" wrap="square" tIns="91425">
            <a:noAutofit/>
          </a:bodyPr>
          <a:lstStyle/>
          <a:p>
            <a:pPr indent="-323850" lvl="0" marL="457200" rtl="0" algn="l">
              <a:lnSpc>
                <a:spcPct val="150000"/>
              </a:lnSpc>
              <a:spcBef>
                <a:spcPts val="0"/>
              </a:spcBef>
              <a:spcAft>
                <a:spcPts val="0"/>
              </a:spcAft>
              <a:buSzPts val="1500"/>
              <a:buChar char="●"/>
            </a:pPr>
            <a:r>
              <a:rPr lang="en-GB"/>
              <a:t>Intro</a:t>
            </a:r>
            <a:endParaRPr/>
          </a:p>
          <a:p>
            <a:pPr indent="-323850" lvl="0" marL="457200" rtl="0" algn="l">
              <a:lnSpc>
                <a:spcPct val="150000"/>
              </a:lnSpc>
              <a:spcBef>
                <a:spcPts val="0"/>
              </a:spcBef>
              <a:spcAft>
                <a:spcPts val="0"/>
              </a:spcAft>
              <a:buSzPts val="1500"/>
              <a:buChar char="●"/>
            </a:pPr>
            <a:r>
              <a:rPr lang="en-GB"/>
              <a:t>Turnitin Feedback Studio</a:t>
            </a:r>
            <a:endParaRPr/>
          </a:p>
          <a:p>
            <a:pPr indent="-323850" lvl="0" marL="457200" rtl="0" algn="l">
              <a:lnSpc>
                <a:spcPct val="150000"/>
              </a:lnSpc>
              <a:spcBef>
                <a:spcPts val="0"/>
              </a:spcBef>
              <a:spcAft>
                <a:spcPts val="0"/>
              </a:spcAft>
              <a:buSzPts val="1500"/>
              <a:buChar char="●"/>
            </a:pPr>
            <a:r>
              <a:rPr lang="en-GB"/>
              <a:t>Turnitin Similarity Report</a:t>
            </a:r>
            <a:endParaRPr/>
          </a:p>
          <a:p>
            <a:pPr indent="-304800" lvl="1" marL="914400" rtl="0" algn="l">
              <a:lnSpc>
                <a:spcPct val="150000"/>
              </a:lnSpc>
              <a:spcBef>
                <a:spcPts val="0"/>
              </a:spcBef>
              <a:spcAft>
                <a:spcPts val="0"/>
              </a:spcAft>
              <a:buSzPts val="1200"/>
              <a:buChar char="○"/>
            </a:pPr>
            <a:r>
              <a:rPr lang="en-GB" sz="1200"/>
              <a:t>What is it</a:t>
            </a:r>
            <a:endParaRPr sz="1200"/>
          </a:p>
          <a:p>
            <a:pPr indent="-304800" lvl="1" marL="914400" rtl="0" algn="l">
              <a:lnSpc>
                <a:spcPct val="150000"/>
              </a:lnSpc>
              <a:spcBef>
                <a:spcPts val="0"/>
              </a:spcBef>
              <a:spcAft>
                <a:spcPts val="0"/>
              </a:spcAft>
              <a:buSzPts val="1200"/>
              <a:buChar char="○"/>
            </a:pPr>
            <a:r>
              <a:rPr lang="en-GB" sz="1200"/>
              <a:t>Navigating the report</a:t>
            </a:r>
            <a:endParaRPr sz="1200"/>
          </a:p>
          <a:p>
            <a:pPr indent="-304800" lvl="1" marL="914400" rtl="0" algn="l">
              <a:lnSpc>
                <a:spcPct val="150000"/>
              </a:lnSpc>
              <a:spcBef>
                <a:spcPts val="0"/>
              </a:spcBef>
              <a:spcAft>
                <a:spcPts val="0"/>
              </a:spcAft>
              <a:buSzPts val="1200"/>
              <a:buChar char="○"/>
            </a:pPr>
            <a:r>
              <a:rPr lang="en-GB" sz="1200"/>
              <a:t>Interpreting the results</a:t>
            </a:r>
            <a:endParaRPr sz="1200"/>
          </a:p>
          <a:p>
            <a:pPr indent="-323850" lvl="0" marL="457200" rtl="0" algn="l">
              <a:lnSpc>
                <a:spcPct val="150000"/>
              </a:lnSpc>
              <a:spcBef>
                <a:spcPts val="0"/>
              </a:spcBef>
              <a:spcAft>
                <a:spcPts val="0"/>
              </a:spcAft>
              <a:buSzPts val="1500"/>
              <a:buChar char="●"/>
            </a:pPr>
            <a:r>
              <a:rPr lang="en-GB"/>
              <a:t>Accessing Feedback</a:t>
            </a:r>
            <a:endParaRPr sz="1200"/>
          </a:p>
          <a:p>
            <a:pPr indent="-323850" lvl="0" marL="457200" rtl="0" algn="l">
              <a:lnSpc>
                <a:spcPct val="150000"/>
              </a:lnSpc>
              <a:spcBef>
                <a:spcPts val="0"/>
              </a:spcBef>
              <a:spcAft>
                <a:spcPts val="0"/>
              </a:spcAft>
              <a:buSzPts val="1500"/>
              <a:buChar char="●"/>
            </a:pPr>
            <a:r>
              <a:rPr lang="en-GB"/>
              <a:t>Resources</a:t>
            </a:r>
            <a:endParaRPr/>
          </a:p>
          <a:p>
            <a:pPr indent="-323850" lvl="0" marL="457200" rtl="0" algn="l">
              <a:lnSpc>
                <a:spcPct val="150000"/>
              </a:lnSpc>
              <a:spcBef>
                <a:spcPts val="0"/>
              </a:spcBef>
              <a:spcAft>
                <a:spcPts val="0"/>
              </a:spcAft>
              <a:buSzPts val="1500"/>
              <a:buChar char="●"/>
            </a:pPr>
            <a:r>
              <a:rPr lang="en-GB"/>
              <a:t>Q&amp;A</a:t>
            </a:r>
            <a:endParaRPr/>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2"/>
          <p:cNvSpPr txBox="1"/>
          <p:nvPr>
            <p:ph type="title"/>
          </p:nvPr>
        </p:nvSpPr>
        <p:spPr>
          <a:xfrm>
            <a:off x="752400" y="6048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Why is original writing important?</a:t>
            </a:r>
            <a:endParaRPr/>
          </a:p>
        </p:txBody>
      </p:sp>
      <p:sp>
        <p:nvSpPr>
          <p:cNvPr id="325" name="Google Shape;325;p52"/>
          <p:cNvSpPr txBox="1"/>
          <p:nvPr/>
        </p:nvSpPr>
        <p:spPr>
          <a:xfrm>
            <a:off x="600000" y="1343400"/>
            <a:ext cx="4482000" cy="3165000"/>
          </a:xfrm>
          <a:prstGeom prst="rect">
            <a:avLst/>
          </a:prstGeom>
          <a:noFill/>
          <a:ln>
            <a:noFill/>
          </a:ln>
        </p:spPr>
        <p:txBody>
          <a:bodyPr anchorCtr="0" anchor="t" bIns="91425" lIns="91425" spcFirstLastPara="1" rIns="91425" wrap="square" tIns="91425">
            <a:noAutofit/>
          </a:bodyPr>
          <a:lstStyle/>
          <a:p>
            <a:pPr indent="-295275" lvl="0" marL="457200" rtl="0" algn="l">
              <a:lnSpc>
                <a:spcPct val="115000"/>
              </a:lnSpc>
              <a:spcBef>
                <a:spcPts val="0"/>
              </a:spcBef>
              <a:spcAft>
                <a:spcPts val="0"/>
              </a:spcAft>
              <a:buClr>
                <a:schemeClr val="lt2"/>
              </a:buClr>
              <a:buSzPts val="1050"/>
              <a:buFont typeface="Open Sans"/>
              <a:buChar char="●"/>
            </a:pPr>
            <a:r>
              <a:rPr lang="en-GB" sz="1050">
                <a:solidFill>
                  <a:srgbClr val="575757"/>
                </a:solidFill>
                <a:latin typeface="Open Sans"/>
                <a:ea typeface="Open Sans"/>
                <a:cs typeface="Open Sans"/>
                <a:sym typeface="Open Sans"/>
              </a:rPr>
              <a:t>A key expectation of academic work is that what you submit original work, and that you properly acknowledge outside sources and ideas that are not your own.</a:t>
            </a:r>
            <a:endParaRPr sz="1050">
              <a:solidFill>
                <a:srgbClr val="575757"/>
              </a:solidFill>
              <a:latin typeface="Open Sans"/>
              <a:ea typeface="Open Sans"/>
              <a:cs typeface="Open Sans"/>
              <a:sym typeface="Open Sans"/>
            </a:endParaRPr>
          </a:p>
          <a:p>
            <a:pPr indent="-295275" lvl="0" marL="457200" rtl="0" algn="l">
              <a:lnSpc>
                <a:spcPct val="115000"/>
              </a:lnSpc>
              <a:spcBef>
                <a:spcPts val="1000"/>
              </a:spcBef>
              <a:spcAft>
                <a:spcPts val="0"/>
              </a:spcAft>
              <a:buClr>
                <a:schemeClr val="lt2"/>
              </a:buClr>
              <a:buSzPts val="1050"/>
              <a:buFont typeface="Open Sans"/>
              <a:buChar char="●"/>
            </a:pPr>
            <a:r>
              <a:rPr lang="en-GB" sz="1050">
                <a:solidFill>
                  <a:srgbClr val="575757"/>
                </a:solidFill>
                <a:latin typeface="Open Sans"/>
                <a:ea typeface="Open Sans"/>
                <a:cs typeface="Open Sans"/>
                <a:sym typeface="Open Sans"/>
              </a:rPr>
              <a:t>Writing with academic integrity is especially important because it allows you to contribute your own voice and understanding about the topic</a:t>
            </a:r>
            <a:endParaRPr sz="1050">
              <a:solidFill>
                <a:srgbClr val="575757"/>
              </a:solidFill>
              <a:latin typeface="Open Sans"/>
              <a:ea typeface="Open Sans"/>
              <a:cs typeface="Open Sans"/>
              <a:sym typeface="Open Sans"/>
            </a:endParaRPr>
          </a:p>
          <a:p>
            <a:pPr indent="-295275" lvl="0" marL="457200" rtl="0" algn="l">
              <a:lnSpc>
                <a:spcPct val="115000"/>
              </a:lnSpc>
              <a:spcBef>
                <a:spcPts val="1000"/>
              </a:spcBef>
              <a:spcAft>
                <a:spcPts val="0"/>
              </a:spcAft>
              <a:buClr>
                <a:schemeClr val="lt2"/>
              </a:buClr>
              <a:buSzPts val="1050"/>
              <a:buFont typeface="Open Sans"/>
              <a:buChar char="●"/>
            </a:pPr>
            <a:r>
              <a:rPr lang="en-GB" sz="1050">
                <a:solidFill>
                  <a:srgbClr val="575757"/>
                </a:solidFill>
                <a:latin typeface="Open Sans"/>
                <a:ea typeface="Open Sans"/>
                <a:cs typeface="Open Sans"/>
                <a:sym typeface="Open Sans"/>
              </a:rPr>
              <a:t>In academia and the workplace, plagiarism is considered a serious ethical offense that could have drastic consequences for the future. </a:t>
            </a:r>
            <a:endParaRPr sz="1050">
              <a:solidFill>
                <a:srgbClr val="575757"/>
              </a:solidFill>
              <a:latin typeface="Open Sans"/>
              <a:ea typeface="Open Sans"/>
              <a:cs typeface="Open Sans"/>
              <a:sym typeface="Open Sans"/>
            </a:endParaRPr>
          </a:p>
          <a:p>
            <a:pPr indent="-295275" lvl="0" marL="457200" rtl="0" algn="l">
              <a:lnSpc>
                <a:spcPct val="115000"/>
              </a:lnSpc>
              <a:spcBef>
                <a:spcPts val="1000"/>
              </a:spcBef>
              <a:spcAft>
                <a:spcPts val="0"/>
              </a:spcAft>
              <a:buClr>
                <a:schemeClr val="lt2"/>
              </a:buClr>
              <a:buSzPts val="1050"/>
              <a:buFont typeface="Open Sans"/>
              <a:buChar char="●"/>
            </a:pPr>
            <a:r>
              <a:rPr lang="en-GB" sz="1050">
                <a:solidFill>
                  <a:schemeClr val="dk2"/>
                </a:solidFill>
                <a:latin typeface="Open Sans"/>
                <a:ea typeface="Open Sans"/>
                <a:cs typeface="Open Sans"/>
                <a:sym typeface="Open Sans"/>
              </a:rPr>
              <a:t>Original, innovative thinking is one of the most important skills needed for success in the 21st century workplace. </a:t>
            </a:r>
            <a:endParaRPr sz="1050">
              <a:solidFill>
                <a:schemeClr val="dk2"/>
              </a:solidFill>
              <a:latin typeface="Open Sans"/>
              <a:ea typeface="Open Sans"/>
              <a:cs typeface="Open Sans"/>
              <a:sym typeface="Open Sans"/>
            </a:endParaRPr>
          </a:p>
          <a:p>
            <a:pPr indent="-295275" lvl="0" marL="457200" rtl="0" algn="l">
              <a:lnSpc>
                <a:spcPct val="115000"/>
              </a:lnSpc>
              <a:spcBef>
                <a:spcPts val="1000"/>
              </a:spcBef>
              <a:spcAft>
                <a:spcPts val="1000"/>
              </a:spcAft>
              <a:buClr>
                <a:schemeClr val="lt2"/>
              </a:buClr>
              <a:buSzPts val="1050"/>
              <a:buFont typeface="Open Sans"/>
              <a:buChar char="●"/>
            </a:pPr>
            <a:r>
              <a:rPr lang="en-GB" sz="1050">
                <a:solidFill>
                  <a:schemeClr val="dk2"/>
                </a:solidFill>
                <a:latin typeface="Open Sans"/>
                <a:ea typeface="Open Sans"/>
                <a:cs typeface="Open Sans"/>
                <a:sym typeface="Open Sans"/>
              </a:rPr>
              <a:t>Robots and AI can never replace human original thought, organizations need creative employees who can conceive the solutions of tomorrow.</a:t>
            </a:r>
            <a:endParaRPr sz="1050">
              <a:solidFill>
                <a:srgbClr val="575757"/>
              </a:solidFill>
              <a:latin typeface="Open Sans"/>
              <a:ea typeface="Open Sans"/>
              <a:cs typeface="Open Sans"/>
              <a:sym typeface="Open Sans"/>
            </a:endParaRPr>
          </a:p>
        </p:txBody>
      </p:sp>
      <p:pic>
        <p:nvPicPr>
          <p:cNvPr id="326" name="Google Shape;326;p52"/>
          <p:cNvPicPr preferRelativeResize="0"/>
          <p:nvPr/>
        </p:nvPicPr>
        <p:blipFill rotWithShape="1">
          <a:blip r:embed="rId3">
            <a:alphaModFix/>
          </a:blip>
          <a:srcRect b="2659" l="8964" r="29678" t="6892"/>
          <a:stretch/>
        </p:blipFill>
        <p:spPr>
          <a:xfrm>
            <a:off x="5526364" y="1343400"/>
            <a:ext cx="3617633" cy="3405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3"/>
          <p:cNvSpPr txBox="1"/>
          <p:nvPr>
            <p:ph idx="4294967295" type="title"/>
          </p:nvPr>
        </p:nvSpPr>
        <p:spPr>
          <a:xfrm>
            <a:off x="763200" y="2253600"/>
            <a:ext cx="39975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rPr>
              <a:t>Turnitin Feedback Studio</a:t>
            </a:r>
            <a:endParaRPr>
              <a:solidFill>
                <a:srgbClr val="FFFFFF"/>
              </a:solidFill>
            </a:endParaRPr>
          </a:p>
        </p:txBody>
      </p:sp>
      <p:sp>
        <p:nvSpPr>
          <p:cNvPr id="332" name="Google Shape;332;p53"/>
          <p:cNvSpPr txBox="1"/>
          <p:nvPr>
            <p:ph idx="4294967295" type="subTitle"/>
          </p:nvPr>
        </p:nvSpPr>
        <p:spPr>
          <a:xfrm>
            <a:off x="763200" y="3632400"/>
            <a:ext cx="4546800" cy="46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600">
                <a:solidFill>
                  <a:schemeClr val="lt1"/>
                </a:solidFill>
              </a:rPr>
              <a:t>Let’s take a look</a:t>
            </a:r>
            <a:endParaRPr sz="160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54"/>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is Turnitin Feedback Studio?</a:t>
            </a:r>
            <a:endParaRPr/>
          </a:p>
        </p:txBody>
      </p:sp>
      <p:sp>
        <p:nvSpPr>
          <p:cNvPr id="338" name="Google Shape;338;p54"/>
          <p:cNvSpPr txBox="1"/>
          <p:nvPr>
            <p:ph idx="1" type="body"/>
          </p:nvPr>
        </p:nvSpPr>
        <p:spPr>
          <a:xfrm>
            <a:off x="5897575" y="1495800"/>
            <a:ext cx="3080100" cy="291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200"/>
              <a:t>Turnitin Feedback Studio is an academic integrity, </a:t>
            </a:r>
            <a:r>
              <a:rPr lang="en-GB" sz="1200"/>
              <a:t>feedback, and grading tool.</a:t>
            </a:r>
            <a:endParaRPr sz="1200"/>
          </a:p>
          <a:p>
            <a:pPr indent="0" lvl="0" marL="0" rtl="0" algn="l">
              <a:spcBef>
                <a:spcPts val="1600"/>
              </a:spcBef>
              <a:spcAft>
                <a:spcPts val="0"/>
              </a:spcAft>
              <a:buNone/>
            </a:pPr>
            <a:r>
              <a:rPr lang="en-GB" sz="1200"/>
              <a:t>U</a:t>
            </a:r>
            <a:r>
              <a:rPr lang="en-GB" sz="1200"/>
              <a:t>sed by 34 million students and 15,000 institutions worldwide.</a:t>
            </a:r>
            <a:endParaRPr sz="1200"/>
          </a:p>
          <a:p>
            <a:pPr indent="0" lvl="0" marL="0" rtl="0" algn="l">
              <a:spcBef>
                <a:spcPts val="1600"/>
              </a:spcBef>
              <a:spcAft>
                <a:spcPts val="0"/>
              </a:spcAft>
              <a:buNone/>
            </a:pPr>
            <a:r>
              <a:rPr lang="en-GB" sz="1200"/>
              <a:t>Feedback Studio can help you:</a:t>
            </a:r>
            <a:endParaRPr sz="1200"/>
          </a:p>
          <a:p>
            <a:pPr indent="-304800" lvl="0" marL="457200" rtl="0" algn="l">
              <a:spcBef>
                <a:spcPts val="1600"/>
              </a:spcBef>
              <a:spcAft>
                <a:spcPts val="0"/>
              </a:spcAft>
              <a:buSzPts val="1200"/>
              <a:buChar char="●"/>
            </a:pPr>
            <a:r>
              <a:rPr lang="en-GB" sz="1200"/>
              <a:t>Cultivate writing excellence</a:t>
            </a:r>
            <a:endParaRPr sz="1200"/>
          </a:p>
          <a:p>
            <a:pPr indent="-304800" lvl="0" marL="457200" rtl="0" algn="l">
              <a:spcBef>
                <a:spcPts val="0"/>
              </a:spcBef>
              <a:spcAft>
                <a:spcPts val="0"/>
              </a:spcAft>
              <a:buSzPts val="1200"/>
              <a:buChar char="●"/>
            </a:pPr>
            <a:r>
              <a:rPr lang="en-GB" sz="1200"/>
              <a:t>Build critical thinking skills</a:t>
            </a:r>
            <a:endParaRPr sz="1200"/>
          </a:p>
          <a:p>
            <a:pPr indent="-304800" lvl="0" marL="457200" rtl="0" algn="l">
              <a:spcBef>
                <a:spcPts val="0"/>
              </a:spcBef>
              <a:spcAft>
                <a:spcPts val="0"/>
              </a:spcAft>
              <a:buSzPts val="1200"/>
              <a:buChar char="●"/>
            </a:pPr>
            <a:r>
              <a:rPr lang="en-GB" sz="1200"/>
              <a:t>Become university and</a:t>
            </a:r>
            <a:br>
              <a:rPr lang="en-GB" sz="1200"/>
            </a:br>
            <a:r>
              <a:rPr lang="en-GB" sz="1200"/>
              <a:t>career ready</a:t>
            </a:r>
            <a:endParaRPr sz="1200"/>
          </a:p>
          <a:p>
            <a:pPr indent="0" lvl="0" marL="0" rtl="0" algn="l">
              <a:spcBef>
                <a:spcPts val="1600"/>
              </a:spcBef>
              <a:spcAft>
                <a:spcPts val="1600"/>
              </a:spcAft>
              <a:buNone/>
            </a:pPr>
            <a:r>
              <a:t/>
            </a:r>
            <a:endParaRPr/>
          </a:p>
        </p:txBody>
      </p:sp>
      <p:grpSp>
        <p:nvGrpSpPr>
          <p:cNvPr id="339" name="Google Shape;339;p54"/>
          <p:cNvGrpSpPr/>
          <p:nvPr/>
        </p:nvGrpSpPr>
        <p:grpSpPr>
          <a:xfrm>
            <a:off x="-126800" y="1219200"/>
            <a:ext cx="6477125" cy="3478675"/>
            <a:chOff x="-364925" y="1219200"/>
            <a:chExt cx="6477125" cy="3478675"/>
          </a:xfrm>
        </p:grpSpPr>
        <p:pic>
          <p:nvPicPr>
            <p:cNvPr id="340" name="Google Shape;340;p54"/>
            <p:cNvPicPr preferRelativeResize="0"/>
            <p:nvPr/>
          </p:nvPicPr>
          <p:blipFill rotWithShape="1">
            <a:blip r:embed="rId3">
              <a:alphaModFix/>
            </a:blip>
            <a:srcRect b="0" l="0" r="0" t="0"/>
            <a:stretch/>
          </p:blipFill>
          <p:spPr>
            <a:xfrm>
              <a:off x="-364925" y="1219200"/>
              <a:ext cx="6477125" cy="3478675"/>
            </a:xfrm>
            <a:prstGeom prst="rect">
              <a:avLst/>
            </a:prstGeom>
            <a:noFill/>
            <a:ln>
              <a:noFill/>
            </a:ln>
          </p:spPr>
        </p:pic>
        <p:pic>
          <p:nvPicPr>
            <p:cNvPr id="341" name="Google Shape;341;p54"/>
            <p:cNvPicPr preferRelativeResize="0"/>
            <p:nvPr/>
          </p:nvPicPr>
          <p:blipFill>
            <a:blip r:embed="rId4">
              <a:alphaModFix/>
            </a:blip>
            <a:stretch>
              <a:fillRect/>
            </a:stretch>
          </p:blipFill>
          <p:spPr>
            <a:xfrm>
              <a:off x="500050" y="1495800"/>
              <a:ext cx="4761150" cy="2678926"/>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5"/>
          <p:cNvSpPr txBox="1"/>
          <p:nvPr>
            <p:ph idx="4294967295" type="title"/>
          </p:nvPr>
        </p:nvSpPr>
        <p:spPr>
          <a:xfrm>
            <a:off x="763200" y="2253600"/>
            <a:ext cx="39975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rPr>
              <a:t>The Turnitin Similarity Report</a:t>
            </a:r>
            <a:endParaRPr>
              <a:solidFill>
                <a:srgbClr val="FFFFFF"/>
              </a:solidFill>
            </a:endParaRPr>
          </a:p>
        </p:txBody>
      </p:sp>
      <p:sp>
        <p:nvSpPr>
          <p:cNvPr id="347" name="Google Shape;347;p55"/>
          <p:cNvSpPr txBox="1"/>
          <p:nvPr>
            <p:ph idx="4294967295" type="subTitle"/>
          </p:nvPr>
        </p:nvSpPr>
        <p:spPr>
          <a:xfrm>
            <a:off x="763200" y="3632400"/>
            <a:ext cx="4546800" cy="46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600">
                <a:solidFill>
                  <a:schemeClr val="lt1"/>
                </a:solidFill>
              </a:rPr>
              <a:t>Let’s take a look </a:t>
            </a:r>
            <a:endParaRPr sz="16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6"/>
          <p:cNvSpPr txBox="1"/>
          <p:nvPr>
            <p:ph type="title"/>
          </p:nvPr>
        </p:nvSpPr>
        <p:spPr>
          <a:xfrm>
            <a:off x="752400" y="6048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is the Turnitin Similarity Report?</a:t>
            </a:r>
            <a:endParaRPr/>
          </a:p>
        </p:txBody>
      </p:sp>
      <p:sp>
        <p:nvSpPr>
          <p:cNvPr id="353" name="Google Shape;353;p56"/>
          <p:cNvSpPr txBox="1"/>
          <p:nvPr>
            <p:ph idx="1" type="body"/>
          </p:nvPr>
        </p:nvSpPr>
        <p:spPr>
          <a:xfrm>
            <a:off x="752400" y="1267200"/>
            <a:ext cx="4183800" cy="33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similarity report </a:t>
            </a:r>
            <a:r>
              <a:rPr b="1" lang="en-GB"/>
              <a:t>quantifies how similar your work is to other pieces of writing</a:t>
            </a:r>
            <a:r>
              <a:rPr lang="en-GB"/>
              <a:t>, highlighting any areas in your paper that match outside sources. </a:t>
            </a:r>
            <a:r>
              <a:rPr b="1" lang="en-GB"/>
              <a:t>The </a:t>
            </a:r>
            <a:r>
              <a:rPr b="1" lang="en-GB"/>
              <a:t>higher the number, the more similarity</a:t>
            </a:r>
            <a:r>
              <a:rPr lang="en-GB"/>
              <a:t> between your work and sources in Turnitin’s databases.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Each similarity report generates a </a:t>
            </a:r>
            <a:r>
              <a:rPr b="1" lang="en-GB"/>
              <a:t>similarity score</a:t>
            </a:r>
            <a:r>
              <a:rPr lang="en-GB"/>
              <a:t> which is the percentage of matching or similar text that has been uncovered. It’s </a:t>
            </a:r>
            <a:r>
              <a:rPr b="1" lang="en-GB"/>
              <a:t>NOT</a:t>
            </a:r>
            <a:r>
              <a:rPr lang="en-GB"/>
              <a:t> the percentage of plagiarized material in your paper.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354" name="Google Shape;354;p56"/>
          <p:cNvPicPr preferRelativeResize="0"/>
          <p:nvPr/>
        </p:nvPicPr>
        <p:blipFill rotWithShape="1">
          <a:blip r:embed="rId3">
            <a:alphaModFix/>
          </a:blip>
          <a:srcRect b="0" l="14738" r="14469" t="0"/>
          <a:stretch/>
        </p:blipFill>
        <p:spPr>
          <a:xfrm>
            <a:off x="5526364" y="1407175"/>
            <a:ext cx="3617633" cy="34059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57"/>
          <p:cNvSpPr txBox="1"/>
          <p:nvPr>
            <p:ph type="title"/>
          </p:nvPr>
        </p:nvSpPr>
        <p:spPr>
          <a:xfrm>
            <a:off x="752400" y="6048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200"/>
              <a:t>Using the Report to Improve Your Writing</a:t>
            </a:r>
            <a:endParaRPr sz="2200"/>
          </a:p>
        </p:txBody>
      </p:sp>
      <p:sp>
        <p:nvSpPr>
          <p:cNvPr id="360" name="Google Shape;360;p57"/>
          <p:cNvSpPr txBox="1"/>
          <p:nvPr>
            <p:ph idx="1" type="body"/>
          </p:nvPr>
        </p:nvSpPr>
        <p:spPr>
          <a:xfrm>
            <a:off x="752400" y="1343400"/>
            <a:ext cx="7740000" cy="2912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sz="1400"/>
              <a:t>The </a:t>
            </a:r>
            <a:r>
              <a:rPr b="1" lang="en-GB" sz="1400"/>
              <a:t>similarity report results can help you make decisions about how to improve your writing</a:t>
            </a:r>
            <a:r>
              <a:rPr lang="en-GB" sz="1400"/>
              <a:t>, whether that is in later drafts of the same assignment or on future assignments.</a:t>
            </a:r>
            <a:endParaRPr sz="1400"/>
          </a:p>
          <a:p>
            <a:pPr indent="-317500" lvl="0" marL="457200" rtl="0" algn="l">
              <a:spcBef>
                <a:spcPts val="1000"/>
              </a:spcBef>
              <a:spcAft>
                <a:spcPts val="0"/>
              </a:spcAft>
              <a:buSzPts val="1400"/>
              <a:buChar char="●"/>
            </a:pPr>
            <a:r>
              <a:rPr lang="en-GB" sz="1400"/>
              <a:t>You can use the report to:</a:t>
            </a:r>
            <a:endParaRPr sz="1400"/>
          </a:p>
          <a:p>
            <a:pPr indent="-317500" lvl="1" marL="914400" rtl="0" algn="l">
              <a:spcBef>
                <a:spcPts val="1000"/>
              </a:spcBef>
              <a:spcAft>
                <a:spcPts val="0"/>
              </a:spcAft>
              <a:buSzPts val="1400"/>
              <a:buChar char="○"/>
            </a:pPr>
            <a:r>
              <a:rPr lang="en-GB" sz="1400"/>
              <a:t>Check if you have properly attributed all outside sources</a:t>
            </a:r>
            <a:r>
              <a:rPr lang="en-GB" sz="1400"/>
              <a:t> in your paper.</a:t>
            </a:r>
            <a:endParaRPr sz="1400"/>
          </a:p>
          <a:p>
            <a:pPr indent="-317500" lvl="1" marL="914400" rtl="0" algn="l">
              <a:spcBef>
                <a:spcPts val="0"/>
              </a:spcBef>
              <a:spcAft>
                <a:spcPts val="0"/>
              </a:spcAft>
              <a:buSzPts val="1400"/>
              <a:buChar char="○"/>
            </a:pPr>
            <a:r>
              <a:rPr lang="en-GB" sz="1400"/>
              <a:t>Practice correct referencing, quoting, and paraphrasing techniques.</a:t>
            </a:r>
            <a:endParaRPr sz="1400"/>
          </a:p>
          <a:p>
            <a:pPr indent="-317500" lvl="1" marL="914400" rtl="0" algn="l">
              <a:spcBef>
                <a:spcPts val="0"/>
              </a:spcBef>
              <a:spcAft>
                <a:spcPts val="0"/>
              </a:spcAft>
              <a:buSzPts val="1400"/>
              <a:buChar char="○"/>
            </a:pPr>
            <a:r>
              <a:rPr lang="en-GB" sz="1400"/>
              <a:t>I</a:t>
            </a:r>
            <a:r>
              <a:rPr lang="en-GB" sz="1400"/>
              <a:t>dentify places in the paper where the sources are crowding out your voice.</a:t>
            </a:r>
            <a:endParaRPr sz="1400"/>
          </a:p>
          <a:p>
            <a:pPr indent="-317500" lvl="1" marL="914400" rtl="0" algn="l">
              <a:spcBef>
                <a:spcPts val="0"/>
              </a:spcBef>
              <a:spcAft>
                <a:spcPts val="0"/>
              </a:spcAft>
              <a:buSzPts val="1400"/>
              <a:buChar char="○"/>
            </a:pPr>
            <a:r>
              <a:rPr lang="en-GB" sz="1400"/>
              <a:t>Determine your writing strengths and target areas that need work.</a:t>
            </a:r>
            <a:endParaRPr sz="1400"/>
          </a:p>
          <a:p>
            <a:pPr indent="0" lvl="0" marL="0" rtl="0" algn="l">
              <a:spcBef>
                <a:spcPts val="0"/>
              </a:spcBef>
              <a:spcAft>
                <a:spcPts val="0"/>
              </a:spcAft>
              <a:buNone/>
            </a:pPr>
            <a:r>
              <a:t/>
            </a:r>
            <a:endParaRPr sz="1050"/>
          </a:p>
          <a:p>
            <a:pPr indent="0" lvl="0" marL="0" rtl="0" algn="l">
              <a:spcBef>
                <a:spcPts val="0"/>
              </a:spcBef>
              <a:spcAft>
                <a:spcPts val="0"/>
              </a:spcAft>
              <a:buNone/>
            </a:pPr>
            <a:r>
              <a:t/>
            </a:r>
            <a:endParaRPr sz="105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8"/>
          <p:cNvSpPr txBox="1"/>
          <p:nvPr>
            <p:ph type="title"/>
          </p:nvPr>
        </p:nvSpPr>
        <p:spPr>
          <a:xfrm>
            <a:off x="752400" y="5286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Turnitin </a:t>
            </a:r>
            <a:r>
              <a:rPr lang="en-GB"/>
              <a:t>Similarity Report</a:t>
            </a:r>
            <a:r>
              <a:rPr lang="en-GB"/>
              <a:t> - Let’s Dive In!</a:t>
            </a:r>
            <a:endParaRPr/>
          </a:p>
        </p:txBody>
      </p:sp>
      <p:grpSp>
        <p:nvGrpSpPr>
          <p:cNvPr id="366" name="Google Shape;366;p58"/>
          <p:cNvGrpSpPr/>
          <p:nvPr/>
        </p:nvGrpSpPr>
        <p:grpSpPr>
          <a:xfrm>
            <a:off x="1202603" y="1101305"/>
            <a:ext cx="6738800" cy="3748621"/>
            <a:chOff x="-364925" y="1219200"/>
            <a:chExt cx="6477125" cy="3478675"/>
          </a:xfrm>
        </p:grpSpPr>
        <p:pic>
          <p:nvPicPr>
            <p:cNvPr id="367" name="Google Shape;367;p58"/>
            <p:cNvPicPr preferRelativeResize="0"/>
            <p:nvPr/>
          </p:nvPicPr>
          <p:blipFill rotWithShape="1">
            <a:blip r:embed="rId3">
              <a:alphaModFix/>
            </a:blip>
            <a:srcRect b="0" l="0" r="0" t="0"/>
            <a:stretch/>
          </p:blipFill>
          <p:spPr>
            <a:xfrm>
              <a:off x="-364925" y="1219200"/>
              <a:ext cx="6477125" cy="3478675"/>
            </a:xfrm>
            <a:prstGeom prst="rect">
              <a:avLst/>
            </a:prstGeom>
            <a:noFill/>
            <a:ln>
              <a:noFill/>
            </a:ln>
          </p:spPr>
        </p:pic>
        <p:pic>
          <p:nvPicPr>
            <p:cNvPr id="368" name="Google Shape;368;p58"/>
            <p:cNvPicPr preferRelativeResize="0"/>
            <p:nvPr/>
          </p:nvPicPr>
          <p:blipFill>
            <a:blip r:embed="rId4">
              <a:alphaModFix/>
            </a:blip>
            <a:stretch>
              <a:fillRect/>
            </a:stretch>
          </p:blipFill>
          <p:spPr>
            <a:xfrm>
              <a:off x="500050" y="1495800"/>
              <a:ext cx="4761150" cy="2678926"/>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9"/>
          <p:cNvSpPr txBox="1"/>
          <p:nvPr>
            <p:ph idx="4294967295" type="title"/>
          </p:nvPr>
        </p:nvSpPr>
        <p:spPr>
          <a:xfrm>
            <a:off x="763200" y="2253600"/>
            <a:ext cx="45468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rPr>
              <a:t>Navigating the Similarity Report</a:t>
            </a:r>
            <a:endParaRPr>
              <a:solidFill>
                <a:srgbClr val="FFFFFF"/>
              </a:solidFill>
            </a:endParaRPr>
          </a:p>
        </p:txBody>
      </p:sp>
      <p:sp>
        <p:nvSpPr>
          <p:cNvPr id="374" name="Google Shape;374;p59"/>
          <p:cNvSpPr txBox="1"/>
          <p:nvPr>
            <p:ph idx="4294967295" type="subTitle"/>
          </p:nvPr>
        </p:nvSpPr>
        <p:spPr>
          <a:xfrm>
            <a:off x="763200" y="3632400"/>
            <a:ext cx="4546800" cy="46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600">
                <a:solidFill>
                  <a:schemeClr val="lt1"/>
                </a:solidFill>
              </a:rPr>
              <a:t>Let’s take a look</a:t>
            </a:r>
            <a:endParaRPr sz="16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78" name="Shape 378"/>
        <p:cNvGrpSpPr/>
        <p:nvPr/>
      </p:nvGrpSpPr>
      <p:grpSpPr>
        <a:xfrm>
          <a:off x="0" y="0"/>
          <a:ext cx="0" cy="0"/>
          <a:chOff x="0" y="0"/>
          <a:chExt cx="0" cy="0"/>
        </a:xfrm>
      </p:grpSpPr>
      <p:sp>
        <p:nvSpPr>
          <p:cNvPr id="379" name="Google Shape;379;p60"/>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p>
            <a:pPr indent="0" lvl="0" marL="0" rtl="0" algn="l">
              <a:spcBef>
                <a:spcPts val="0"/>
              </a:spcBef>
              <a:spcAft>
                <a:spcPts val="0"/>
              </a:spcAft>
              <a:buNone/>
            </a:pPr>
            <a:r>
              <a:rPr lang="en-GB"/>
              <a:t>Review all matching sources</a:t>
            </a:r>
            <a:endParaRPr/>
          </a:p>
        </p:txBody>
      </p:sp>
      <p:sp>
        <p:nvSpPr>
          <p:cNvPr id="380" name="Google Shape;380;p60"/>
          <p:cNvSpPr txBox="1"/>
          <p:nvPr>
            <p:ph idx="1" type="body"/>
          </p:nvPr>
        </p:nvSpPr>
        <p:spPr>
          <a:xfrm>
            <a:off x="4742400" y="2041200"/>
            <a:ext cx="3617100" cy="1551600"/>
          </a:xfrm>
          <a:prstGeom prst="rect">
            <a:avLst/>
          </a:prstGeom>
        </p:spPr>
        <p:txBody>
          <a:bodyPr anchorCtr="0" anchor="t" bIns="91425" lIns="91425" spcFirstLastPara="1" rIns="91425" wrap="square" tIns="162000">
            <a:noAutofit/>
          </a:bodyPr>
          <a:lstStyle/>
          <a:p>
            <a:pPr indent="0" lvl="0" marL="0" rtl="0" algn="l">
              <a:lnSpc>
                <a:spcPct val="150000"/>
              </a:lnSpc>
              <a:spcBef>
                <a:spcPts val="0"/>
              </a:spcBef>
              <a:spcAft>
                <a:spcPts val="0"/>
              </a:spcAft>
              <a:buNone/>
            </a:pPr>
            <a:r>
              <a:rPr lang="en-GB" sz="1100"/>
              <a:t>The sidebar shows the </a:t>
            </a:r>
            <a:r>
              <a:rPr lang="en-GB" sz="1100"/>
              <a:t>Match Overview</a:t>
            </a:r>
            <a:r>
              <a:rPr lang="en-GB" sz="1100"/>
              <a:t>. This is where you can find the similarity score for your paper. </a:t>
            </a:r>
            <a:endParaRPr sz="1100"/>
          </a:p>
          <a:p>
            <a:pPr indent="0" lvl="0" marL="0" rtl="0" algn="l">
              <a:lnSpc>
                <a:spcPct val="150000"/>
              </a:lnSpc>
              <a:spcBef>
                <a:spcPts val="0"/>
              </a:spcBef>
              <a:spcAft>
                <a:spcPts val="0"/>
              </a:spcAft>
              <a:buNone/>
            </a:pPr>
            <a:r>
              <a:t/>
            </a:r>
            <a:endParaRPr sz="1100"/>
          </a:p>
          <a:p>
            <a:pPr indent="0" lvl="0" marL="0" rtl="0" algn="l">
              <a:lnSpc>
                <a:spcPct val="150000"/>
              </a:lnSpc>
              <a:spcBef>
                <a:spcPts val="0"/>
              </a:spcBef>
              <a:spcAft>
                <a:spcPts val="0"/>
              </a:spcAft>
              <a:buNone/>
            </a:pPr>
            <a:r>
              <a:rPr lang="en-GB" sz="1100"/>
              <a:t>It is perfectly natural for an assignment to match against sources in our database. If you've used quotes and referenced correctly, there will be instances where we will find a match and that is totally OK!</a:t>
            </a:r>
            <a:endParaRPr sz="1100"/>
          </a:p>
          <a:p>
            <a:pPr indent="0" lvl="0" marL="0" rtl="0" algn="l">
              <a:lnSpc>
                <a:spcPct val="150000"/>
              </a:lnSpc>
              <a:spcBef>
                <a:spcPts val="0"/>
              </a:spcBef>
              <a:spcAft>
                <a:spcPts val="0"/>
              </a:spcAft>
              <a:buNone/>
            </a:pPr>
            <a:r>
              <a:t/>
            </a:r>
            <a:endParaRPr sz="1100"/>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t/>
            </a:r>
            <a:endParaRPr/>
          </a:p>
        </p:txBody>
      </p:sp>
      <p:pic>
        <p:nvPicPr>
          <p:cNvPr id="381" name="Google Shape;381;p60"/>
          <p:cNvPicPr preferRelativeResize="0"/>
          <p:nvPr/>
        </p:nvPicPr>
        <p:blipFill rotWithShape="1">
          <a:blip r:embed="rId3">
            <a:alphaModFix/>
          </a:blip>
          <a:srcRect b="20044" l="51886" r="0" t="0"/>
          <a:stretch/>
        </p:blipFill>
        <p:spPr>
          <a:xfrm>
            <a:off x="4763" y="1121775"/>
            <a:ext cx="3376601" cy="3157199"/>
          </a:xfrm>
          <a:prstGeom prst="rect">
            <a:avLst/>
          </a:prstGeom>
          <a:noFill/>
          <a:ln>
            <a:noFill/>
          </a:ln>
        </p:spPr>
      </p:pic>
      <p:sp>
        <p:nvSpPr>
          <p:cNvPr id="382" name="Google Shape;382;p60"/>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chemeClr val="accent4"/>
                </a:solidFill>
                <a:latin typeface="Roboto"/>
                <a:ea typeface="Roboto"/>
                <a:cs typeface="Roboto"/>
                <a:sym typeface="Roboto"/>
              </a:rPr>
            </a:br>
            <a:endParaRPr sz="1000">
              <a:solidFill>
                <a:schemeClr val="accent4"/>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86" name="Shape 386"/>
        <p:cNvGrpSpPr/>
        <p:nvPr/>
      </p:nvGrpSpPr>
      <p:grpSpPr>
        <a:xfrm>
          <a:off x="0" y="0"/>
          <a:ext cx="0" cy="0"/>
          <a:chOff x="0" y="0"/>
          <a:chExt cx="0" cy="0"/>
        </a:xfrm>
      </p:grpSpPr>
      <p:sp>
        <p:nvSpPr>
          <p:cNvPr id="387" name="Google Shape;387;p61"/>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p>
            <a:pPr indent="0" lvl="0" marL="0" rtl="0" algn="l">
              <a:spcBef>
                <a:spcPts val="0"/>
              </a:spcBef>
              <a:spcAft>
                <a:spcPts val="0"/>
              </a:spcAft>
              <a:buNone/>
            </a:pPr>
            <a:r>
              <a:rPr lang="en-GB"/>
              <a:t>Explore matches in </a:t>
            </a:r>
            <a:br>
              <a:rPr lang="en-GB"/>
            </a:br>
            <a:r>
              <a:rPr lang="en-GB"/>
              <a:t>more detail</a:t>
            </a:r>
            <a:endParaRPr sz="2800"/>
          </a:p>
        </p:txBody>
      </p:sp>
      <p:sp>
        <p:nvSpPr>
          <p:cNvPr id="388" name="Google Shape;388;p61"/>
          <p:cNvSpPr txBox="1"/>
          <p:nvPr>
            <p:ph idx="1" type="body"/>
          </p:nvPr>
        </p:nvSpPr>
        <p:spPr>
          <a:xfrm>
            <a:off x="4742400" y="2001600"/>
            <a:ext cx="3571200" cy="1551600"/>
          </a:xfrm>
          <a:prstGeom prst="rect">
            <a:avLst/>
          </a:prstGeom>
        </p:spPr>
        <p:txBody>
          <a:bodyPr anchorCtr="0" anchor="t" bIns="91425" lIns="91425" spcFirstLastPara="1" rIns="91425" wrap="square" tIns="162000">
            <a:noAutofit/>
          </a:bodyPr>
          <a:lstStyle/>
          <a:p>
            <a:pPr indent="0" lvl="0" marL="0" marR="0" rtl="0" algn="l">
              <a:lnSpc>
                <a:spcPct val="150000"/>
              </a:lnSpc>
              <a:spcBef>
                <a:spcPts val="1000"/>
              </a:spcBef>
              <a:spcAft>
                <a:spcPts val="0"/>
              </a:spcAft>
              <a:buNone/>
            </a:pPr>
            <a:r>
              <a:rPr lang="en-GB" sz="1100"/>
              <a:t>Easily scroll through multiple matches of a source </a:t>
            </a:r>
            <a:br>
              <a:rPr lang="en-GB" sz="1100"/>
            </a:br>
            <a:r>
              <a:rPr lang="en-GB" sz="1100"/>
              <a:t>(e.g. wikipedia.org). </a:t>
            </a:r>
            <a:r>
              <a:rPr lang="en-GB" sz="1100"/>
              <a:t>Each match is color-coded to help you easily identify where they’re located in the paper.</a:t>
            </a:r>
            <a:endParaRPr sz="1100"/>
          </a:p>
          <a:p>
            <a:pPr indent="0" lvl="0" marL="0" marR="0" rtl="0" algn="l">
              <a:lnSpc>
                <a:spcPct val="115000"/>
              </a:lnSpc>
              <a:spcBef>
                <a:spcPts val="1000"/>
              </a:spcBef>
              <a:spcAft>
                <a:spcPts val="1000"/>
              </a:spcAft>
              <a:buNone/>
            </a:pPr>
            <a:r>
              <a:rPr lang="en-GB" sz="1100"/>
              <a:t>See a preview of the matching text along with the source url, which can be opened in-browser.</a:t>
            </a:r>
            <a:endParaRPr sz="1100"/>
          </a:p>
        </p:txBody>
      </p:sp>
      <p:pic>
        <p:nvPicPr>
          <p:cNvPr id="389" name="Google Shape;389;p61"/>
          <p:cNvPicPr preferRelativeResize="0"/>
          <p:nvPr/>
        </p:nvPicPr>
        <p:blipFill rotWithShape="1">
          <a:blip r:embed="rId3">
            <a:alphaModFix/>
          </a:blip>
          <a:srcRect b="19768" l="51853" r="0" t="0"/>
          <a:stretch/>
        </p:blipFill>
        <p:spPr>
          <a:xfrm>
            <a:off x="-5" y="1119425"/>
            <a:ext cx="3367200" cy="3157201"/>
          </a:xfrm>
          <a:prstGeom prst="rect">
            <a:avLst/>
          </a:prstGeom>
          <a:noFill/>
          <a:ln>
            <a:noFill/>
          </a:ln>
        </p:spPr>
      </p:pic>
      <p:sp>
        <p:nvSpPr>
          <p:cNvPr id="390" name="Google Shape;390;p61"/>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94" name="Shape 394"/>
        <p:cNvGrpSpPr/>
        <p:nvPr/>
      </p:nvGrpSpPr>
      <p:grpSpPr>
        <a:xfrm>
          <a:off x="0" y="0"/>
          <a:ext cx="0" cy="0"/>
          <a:chOff x="0" y="0"/>
          <a:chExt cx="0" cy="0"/>
        </a:xfrm>
      </p:grpSpPr>
      <p:sp>
        <p:nvSpPr>
          <p:cNvPr id="395" name="Google Shape;395;p62"/>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p>
            <a:pPr indent="0" lvl="0" marL="0" rtl="0" algn="l">
              <a:spcBef>
                <a:spcPts val="0"/>
              </a:spcBef>
              <a:spcAft>
                <a:spcPts val="0"/>
              </a:spcAft>
              <a:buNone/>
            </a:pPr>
            <a:r>
              <a:rPr lang="en-GB"/>
              <a:t>Exclude unwanted content</a:t>
            </a:r>
            <a:endParaRPr sz="2800"/>
          </a:p>
        </p:txBody>
      </p:sp>
      <p:sp>
        <p:nvSpPr>
          <p:cNvPr id="396" name="Google Shape;396;p62"/>
          <p:cNvSpPr txBox="1"/>
          <p:nvPr>
            <p:ph idx="1" type="body"/>
          </p:nvPr>
        </p:nvSpPr>
        <p:spPr>
          <a:xfrm>
            <a:off x="4742400" y="2001600"/>
            <a:ext cx="3571200" cy="1551600"/>
          </a:xfrm>
          <a:prstGeom prst="rect">
            <a:avLst/>
          </a:prstGeom>
        </p:spPr>
        <p:txBody>
          <a:bodyPr anchorCtr="0" anchor="t" bIns="91425" lIns="91425" spcFirstLastPara="1" rIns="91425" wrap="square" tIns="162000">
            <a:noAutofit/>
          </a:bodyPr>
          <a:lstStyle/>
          <a:p>
            <a:pPr indent="0" lvl="0" marL="0" marR="0" rtl="0" algn="l">
              <a:lnSpc>
                <a:spcPct val="150000"/>
              </a:lnSpc>
              <a:spcBef>
                <a:spcPts val="1000"/>
              </a:spcBef>
              <a:spcAft>
                <a:spcPts val="0"/>
              </a:spcAft>
              <a:buNone/>
            </a:pPr>
            <a:r>
              <a:rPr lang="en-GB" sz="1100"/>
              <a:t>You can also use</a:t>
            </a:r>
            <a:r>
              <a:rPr lang="en-GB" sz="1100"/>
              <a:t> filters to focus in on certain matches to understand where the similarity is </a:t>
            </a:r>
            <a:r>
              <a:rPr lang="en-GB" sz="1100"/>
              <a:t>occurring</a:t>
            </a:r>
            <a:r>
              <a:rPr lang="en-GB" sz="1100"/>
              <a:t>. </a:t>
            </a:r>
            <a:endParaRPr sz="1100"/>
          </a:p>
          <a:p>
            <a:pPr indent="0" lvl="0" marL="0" marR="0" rtl="0" algn="l">
              <a:lnSpc>
                <a:spcPct val="150000"/>
              </a:lnSpc>
              <a:spcBef>
                <a:spcPts val="1000"/>
              </a:spcBef>
              <a:spcAft>
                <a:spcPts val="0"/>
              </a:spcAft>
              <a:buNone/>
            </a:pPr>
            <a:r>
              <a:rPr lang="en-GB" sz="1100"/>
              <a:t>E</a:t>
            </a:r>
            <a:r>
              <a:rPr lang="en-GB" sz="1100"/>
              <a:t>xclude bibliography sections or text in quotes that Turnitin has detected and see how that impacts your similarity score. </a:t>
            </a:r>
            <a:endParaRPr sz="1100"/>
          </a:p>
          <a:p>
            <a:pPr indent="0" lvl="0" marL="0" marR="0" rtl="0" algn="l">
              <a:lnSpc>
                <a:spcPct val="115000"/>
              </a:lnSpc>
              <a:spcBef>
                <a:spcPts val="1000"/>
              </a:spcBef>
              <a:spcAft>
                <a:spcPts val="1000"/>
              </a:spcAft>
              <a:buNone/>
            </a:pPr>
            <a:r>
              <a:t/>
            </a:r>
            <a:endParaRPr b="1"/>
          </a:p>
        </p:txBody>
      </p:sp>
      <p:pic>
        <p:nvPicPr>
          <p:cNvPr id="397" name="Google Shape;397;p62"/>
          <p:cNvPicPr preferRelativeResize="0"/>
          <p:nvPr/>
        </p:nvPicPr>
        <p:blipFill rotWithShape="1">
          <a:blip r:embed="rId3">
            <a:alphaModFix/>
          </a:blip>
          <a:srcRect b="19627" l="51700" r="0" t="0"/>
          <a:stretch/>
        </p:blipFill>
        <p:spPr>
          <a:xfrm>
            <a:off x="2" y="1124675"/>
            <a:ext cx="3372053" cy="3157199"/>
          </a:xfrm>
          <a:prstGeom prst="rect">
            <a:avLst/>
          </a:prstGeom>
          <a:noFill/>
          <a:ln>
            <a:noFill/>
          </a:ln>
        </p:spPr>
      </p:pic>
      <p:sp>
        <p:nvSpPr>
          <p:cNvPr id="398" name="Google Shape;398;p62"/>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63"/>
          <p:cNvSpPr txBox="1"/>
          <p:nvPr>
            <p:ph idx="4294967295" type="title"/>
          </p:nvPr>
        </p:nvSpPr>
        <p:spPr>
          <a:xfrm>
            <a:off x="763200" y="2253600"/>
            <a:ext cx="44535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rPr>
              <a:t>Interpreting the Similarity Report </a:t>
            </a:r>
            <a:endParaRPr>
              <a:solidFill>
                <a:srgbClr val="FFFFFF"/>
              </a:solidFill>
            </a:endParaRPr>
          </a:p>
        </p:txBody>
      </p:sp>
      <p:sp>
        <p:nvSpPr>
          <p:cNvPr id="404" name="Google Shape;404;p63"/>
          <p:cNvSpPr txBox="1"/>
          <p:nvPr>
            <p:ph idx="4294967295" type="subTitle"/>
          </p:nvPr>
        </p:nvSpPr>
        <p:spPr>
          <a:xfrm>
            <a:off x="763200" y="3632400"/>
            <a:ext cx="4546800" cy="46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600">
                <a:solidFill>
                  <a:schemeClr val="lt1"/>
                </a:solidFill>
              </a:rPr>
              <a:t>Let’s take a look</a:t>
            </a:r>
            <a:endParaRPr sz="16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64"/>
          <p:cNvSpPr txBox="1"/>
          <p:nvPr>
            <p:ph type="title"/>
          </p:nvPr>
        </p:nvSpPr>
        <p:spPr>
          <a:xfrm>
            <a:off x="752400" y="6810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should I do if my score is too high?</a:t>
            </a:r>
            <a:endParaRPr/>
          </a:p>
        </p:txBody>
      </p:sp>
      <p:sp>
        <p:nvSpPr>
          <p:cNvPr id="410" name="Google Shape;410;p64"/>
          <p:cNvSpPr txBox="1"/>
          <p:nvPr>
            <p:ph idx="1" type="body"/>
          </p:nvPr>
        </p:nvSpPr>
        <p:spPr>
          <a:xfrm>
            <a:off x="752400" y="1572000"/>
            <a:ext cx="7586700" cy="216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t>This means that </a:t>
            </a:r>
            <a:r>
              <a:rPr b="1" lang="en-GB" sz="1400"/>
              <a:t>too much of your paper comes from other sources</a:t>
            </a:r>
            <a:r>
              <a:rPr lang="en-GB" sz="1400"/>
              <a:t>. Consider the following to lower your similarity score:</a:t>
            </a:r>
            <a:endParaRPr sz="1400"/>
          </a:p>
          <a:p>
            <a:pPr indent="-317500" lvl="0" marL="457200" rtl="0" algn="l">
              <a:lnSpc>
                <a:spcPct val="115000"/>
              </a:lnSpc>
              <a:spcBef>
                <a:spcPts val="1000"/>
              </a:spcBef>
              <a:spcAft>
                <a:spcPts val="0"/>
              </a:spcAft>
              <a:buSzPts val="1400"/>
              <a:buChar char="●"/>
            </a:pPr>
            <a:r>
              <a:rPr lang="en-GB" sz="1400"/>
              <a:t>Balance the information that you use from texts </a:t>
            </a:r>
            <a:r>
              <a:rPr lang="en-GB" sz="1400"/>
              <a:t>with</a:t>
            </a:r>
            <a:r>
              <a:rPr lang="en-GB" sz="1400"/>
              <a:t> your own writing.</a:t>
            </a:r>
            <a:endParaRPr sz="1400"/>
          </a:p>
          <a:p>
            <a:pPr indent="-317500" lvl="0" marL="457200" rtl="0" algn="l">
              <a:lnSpc>
                <a:spcPct val="115000"/>
              </a:lnSpc>
              <a:spcBef>
                <a:spcPts val="1000"/>
              </a:spcBef>
              <a:spcAft>
                <a:spcPts val="0"/>
              </a:spcAft>
              <a:buSzPts val="1400"/>
              <a:buChar char="●"/>
            </a:pPr>
            <a:r>
              <a:rPr lang="en-GB" sz="1400"/>
              <a:t>Determine when it would be most appropriate to paraphrase, summarize, or explain an idea in your own words.</a:t>
            </a:r>
            <a:endParaRPr sz="1400"/>
          </a:p>
          <a:p>
            <a:pPr indent="-317500" lvl="0" marL="457200" rtl="0" algn="l">
              <a:lnSpc>
                <a:spcPct val="115000"/>
              </a:lnSpc>
              <a:spcBef>
                <a:spcPts val="1000"/>
              </a:spcBef>
              <a:spcAft>
                <a:spcPts val="0"/>
              </a:spcAft>
              <a:buSzPts val="1400"/>
              <a:buChar char="●"/>
            </a:pPr>
            <a:r>
              <a:rPr lang="en-GB" sz="1400"/>
              <a:t>Properly cite each source that your reference.</a:t>
            </a:r>
            <a:endParaRPr sz="1400"/>
          </a:p>
          <a:p>
            <a:pPr indent="0" lvl="0" marL="0" rtl="0" algn="l">
              <a:spcBef>
                <a:spcPts val="1000"/>
              </a:spcBef>
              <a:spcAft>
                <a:spcPts val="0"/>
              </a:spcAft>
              <a:buNone/>
            </a:pPr>
            <a:r>
              <a:t/>
            </a:r>
            <a:endParaRPr sz="1050"/>
          </a:p>
          <a:p>
            <a:pPr indent="0" lvl="0" marL="0" rtl="0" algn="l">
              <a:spcBef>
                <a:spcPts val="0"/>
              </a:spcBef>
              <a:spcAft>
                <a:spcPts val="0"/>
              </a:spcAft>
              <a:buNone/>
            </a:pPr>
            <a:r>
              <a:t/>
            </a:r>
            <a:endParaRPr sz="1050"/>
          </a:p>
        </p:txBody>
      </p:sp>
      <p:pic>
        <p:nvPicPr>
          <p:cNvPr id="411" name="Google Shape;411;p64"/>
          <p:cNvPicPr preferRelativeResize="0"/>
          <p:nvPr/>
        </p:nvPicPr>
        <p:blipFill>
          <a:blip r:embed="rId3">
            <a:alphaModFix/>
          </a:blip>
          <a:stretch>
            <a:fillRect/>
          </a:stretch>
        </p:blipFill>
        <p:spPr>
          <a:xfrm>
            <a:off x="7443450" y="3547725"/>
            <a:ext cx="1511625" cy="15116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65"/>
          <p:cNvSpPr txBox="1"/>
          <p:nvPr>
            <p:ph type="title"/>
          </p:nvPr>
        </p:nvSpPr>
        <p:spPr>
          <a:xfrm>
            <a:off x="752400" y="6810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should I do if my score is too low?</a:t>
            </a:r>
            <a:endParaRPr/>
          </a:p>
        </p:txBody>
      </p:sp>
      <p:sp>
        <p:nvSpPr>
          <p:cNvPr id="417" name="Google Shape;417;p65"/>
          <p:cNvSpPr txBox="1"/>
          <p:nvPr>
            <p:ph idx="1" type="body"/>
          </p:nvPr>
        </p:nvSpPr>
        <p:spPr>
          <a:xfrm>
            <a:off x="752400" y="1572000"/>
            <a:ext cx="7586700" cy="216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t>This means that </a:t>
            </a:r>
            <a:r>
              <a:rPr b="1" lang="en-GB" sz="1400"/>
              <a:t>too little of your paper comes from other sources. </a:t>
            </a:r>
            <a:r>
              <a:rPr lang="en-GB" sz="1400"/>
              <a:t>Consider the following to lower your similarity score:</a:t>
            </a:r>
            <a:endParaRPr sz="1400"/>
          </a:p>
          <a:p>
            <a:pPr indent="-317500" lvl="0" marL="457200" rtl="0" algn="l">
              <a:lnSpc>
                <a:spcPct val="115000"/>
              </a:lnSpc>
              <a:spcBef>
                <a:spcPts val="1000"/>
              </a:spcBef>
              <a:spcAft>
                <a:spcPts val="0"/>
              </a:spcAft>
              <a:buSzPts val="1400"/>
              <a:buChar char="●"/>
            </a:pPr>
            <a:r>
              <a:rPr lang="en-GB" sz="1400"/>
              <a:t>Balance your own writing with the information that you use from other sources.</a:t>
            </a:r>
            <a:endParaRPr sz="1400"/>
          </a:p>
          <a:p>
            <a:pPr indent="-317500" lvl="0" marL="457200" rtl="0" algn="l">
              <a:lnSpc>
                <a:spcPct val="115000"/>
              </a:lnSpc>
              <a:spcBef>
                <a:spcPts val="1000"/>
              </a:spcBef>
              <a:spcAft>
                <a:spcPts val="0"/>
              </a:spcAft>
              <a:buSzPts val="1400"/>
              <a:buChar char="●"/>
            </a:pPr>
            <a:r>
              <a:rPr lang="en-GB" sz="1400"/>
              <a:t>Determine when it would be most appropriate to quote directly from a source or paraphrase information to add research-based support for your claim.</a:t>
            </a:r>
            <a:endParaRPr sz="1400"/>
          </a:p>
          <a:p>
            <a:pPr indent="-317500" lvl="0" marL="457200" rtl="0" algn="l">
              <a:lnSpc>
                <a:spcPct val="115000"/>
              </a:lnSpc>
              <a:spcBef>
                <a:spcPts val="1000"/>
              </a:spcBef>
              <a:spcAft>
                <a:spcPts val="0"/>
              </a:spcAft>
              <a:buSzPts val="1400"/>
              <a:buChar char="●"/>
            </a:pPr>
            <a:r>
              <a:rPr lang="en-GB" sz="1400"/>
              <a:t>Properly cite each source that you reference.</a:t>
            </a:r>
            <a:endParaRPr sz="1400"/>
          </a:p>
          <a:p>
            <a:pPr indent="0" lvl="0" marL="0" rtl="0" algn="l">
              <a:spcBef>
                <a:spcPts val="1000"/>
              </a:spcBef>
              <a:spcAft>
                <a:spcPts val="0"/>
              </a:spcAft>
              <a:buNone/>
            </a:pPr>
            <a:r>
              <a:t/>
            </a:r>
            <a:endParaRPr sz="1050"/>
          </a:p>
          <a:p>
            <a:pPr indent="0" lvl="0" marL="0" rtl="0" algn="l">
              <a:spcBef>
                <a:spcPts val="0"/>
              </a:spcBef>
              <a:spcAft>
                <a:spcPts val="0"/>
              </a:spcAft>
              <a:buNone/>
            </a:pPr>
            <a:r>
              <a:t/>
            </a:r>
            <a:endParaRPr sz="1050"/>
          </a:p>
        </p:txBody>
      </p:sp>
      <p:pic>
        <p:nvPicPr>
          <p:cNvPr id="418" name="Google Shape;418;p65"/>
          <p:cNvPicPr preferRelativeResize="0"/>
          <p:nvPr/>
        </p:nvPicPr>
        <p:blipFill rotWithShape="1">
          <a:blip r:embed="rId3">
            <a:alphaModFix/>
          </a:blip>
          <a:srcRect b="0" l="0" r="-7665" t="0"/>
          <a:stretch/>
        </p:blipFill>
        <p:spPr>
          <a:xfrm>
            <a:off x="7520525" y="3630275"/>
            <a:ext cx="1458374" cy="13544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66"/>
          <p:cNvSpPr txBox="1"/>
          <p:nvPr>
            <p:ph type="title"/>
          </p:nvPr>
        </p:nvSpPr>
        <p:spPr>
          <a:xfrm>
            <a:off x="752400" y="681000"/>
            <a:ext cx="721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should I do if large sections of my paper come from a source?</a:t>
            </a:r>
            <a:endParaRPr/>
          </a:p>
        </p:txBody>
      </p:sp>
      <p:sp>
        <p:nvSpPr>
          <p:cNvPr id="424" name="Google Shape;424;p66"/>
          <p:cNvSpPr txBox="1"/>
          <p:nvPr>
            <p:ph idx="1" type="body"/>
          </p:nvPr>
        </p:nvSpPr>
        <p:spPr>
          <a:xfrm>
            <a:off x="752400" y="1876800"/>
            <a:ext cx="6978900" cy="216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t>This means that </a:t>
            </a:r>
            <a:r>
              <a:rPr b="1" lang="en-GB" sz="1400"/>
              <a:t>too much of your paper comes from other sources. </a:t>
            </a:r>
            <a:r>
              <a:rPr lang="en-GB" sz="1400"/>
              <a:t>Consider the following:</a:t>
            </a:r>
            <a:endParaRPr sz="1400"/>
          </a:p>
          <a:p>
            <a:pPr indent="-317500" lvl="0" marL="457200" rtl="0" algn="l">
              <a:lnSpc>
                <a:spcPct val="115000"/>
              </a:lnSpc>
              <a:spcBef>
                <a:spcPts val="1000"/>
              </a:spcBef>
              <a:spcAft>
                <a:spcPts val="0"/>
              </a:spcAft>
              <a:buSzPts val="1400"/>
              <a:buChar char="●"/>
            </a:pPr>
            <a:r>
              <a:rPr lang="en-GB" sz="1400"/>
              <a:t>Include your own words in your writing where necessary.</a:t>
            </a:r>
            <a:endParaRPr sz="1400"/>
          </a:p>
          <a:p>
            <a:pPr indent="-317500" lvl="0" marL="457200" rtl="0" algn="l">
              <a:lnSpc>
                <a:spcPct val="115000"/>
              </a:lnSpc>
              <a:spcBef>
                <a:spcPts val="1000"/>
              </a:spcBef>
              <a:spcAft>
                <a:spcPts val="0"/>
              </a:spcAft>
              <a:buSzPts val="1400"/>
              <a:buChar char="●"/>
            </a:pPr>
            <a:r>
              <a:rPr lang="en-GB" sz="1400"/>
              <a:t>Select only the most important part of each quote, rather than including an entire paragraph that includes extraneous information.</a:t>
            </a:r>
            <a:endParaRPr sz="1400"/>
          </a:p>
          <a:p>
            <a:pPr indent="-317500" lvl="0" marL="457200" rtl="0" algn="l">
              <a:lnSpc>
                <a:spcPct val="115000"/>
              </a:lnSpc>
              <a:spcBef>
                <a:spcPts val="1000"/>
              </a:spcBef>
              <a:spcAft>
                <a:spcPts val="0"/>
              </a:spcAft>
              <a:buSzPts val="1400"/>
              <a:buChar char="●"/>
            </a:pPr>
            <a:r>
              <a:rPr lang="en-GB" sz="1400"/>
              <a:t>Explain each quote that you reference, offering an analysis</a:t>
            </a:r>
            <a:br>
              <a:rPr lang="en-GB" sz="1400"/>
            </a:br>
            <a:r>
              <a:rPr lang="en-GB" sz="1400"/>
              <a:t>of how it applies to your claim.</a:t>
            </a:r>
            <a:endParaRPr sz="1400"/>
          </a:p>
          <a:p>
            <a:pPr indent="0" lvl="0" marL="0" rtl="0" algn="l">
              <a:spcBef>
                <a:spcPts val="1000"/>
              </a:spcBef>
              <a:spcAft>
                <a:spcPts val="0"/>
              </a:spcAft>
              <a:buNone/>
            </a:pPr>
            <a:r>
              <a:t/>
            </a:r>
            <a:endParaRPr sz="1050"/>
          </a:p>
          <a:p>
            <a:pPr indent="0" lvl="0" marL="0" rtl="0" algn="l">
              <a:spcBef>
                <a:spcPts val="0"/>
              </a:spcBef>
              <a:spcAft>
                <a:spcPts val="0"/>
              </a:spcAft>
              <a:buNone/>
            </a:pPr>
            <a:r>
              <a:t/>
            </a:r>
            <a:endParaRPr sz="1050"/>
          </a:p>
        </p:txBody>
      </p:sp>
      <p:pic>
        <p:nvPicPr>
          <p:cNvPr id="425" name="Google Shape;425;p66"/>
          <p:cNvPicPr preferRelativeResize="0"/>
          <p:nvPr/>
        </p:nvPicPr>
        <p:blipFill rotWithShape="1">
          <a:blip r:embed="rId3">
            <a:alphaModFix/>
          </a:blip>
          <a:srcRect b="3557" l="0" r="0" t="3566"/>
          <a:stretch/>
        </p:blipFill>
        <p:spPr>
          <a:xfrm>
            <a:off x="7634575" y="3727125"/>
            <a:ext cx="1128436" cy="10480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67"/>
          <p:cNvSpPr txBox="1"/>
          <p:nvPr>
            <p:ph type="title"/>
          </p:nvPr>
        </p:nvSpPr>
        <p:spPr>
          <a:xfrm>
            <a:off x="752400" y="681000"/>
            <a:ext cx="6718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should I do if large sections of my paper are only my words?</a:t>
            </a:r>
            <a:endParaRPr/>
          </a:p>
        </p:txBody>
      </p:sp>
      <p:sp>
        <p:nvSpPr>
          <p:cNvPr id="431" name="Google Shape;431;p67"/>
          <p:cNvSpPr txBox="1"/>
          <p:nvPr>
            <p:ph idx="1" type="body"/>
          </p:nvPr>
        </p:nvSpPr>
        <p:spPr>
          <a:xfrm>
            <a:off x="752400" y="1876800"/>
            <a:ext cx="7586700" cy="216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t>This means that </a:t>
            </a:r>
            <a:r>
              <a:rPr b="1" lang="en-GB" sz="1400"/>
              <a:t>too little of your paper comes from other sources. </a:t>
            </a:r>
            <a:r>
              <a:rPr lang="en-GB" sz="1400"/>
              <a:t>Consider the following:</a:t>
            </a:r>
            <a:endParaRPr sz="1400"/>
          </a:p>
          <a:p>
            <a:pPr indent="-317500" lvl="0" marL="457200" rtl="0" algn="l">
              <a:lnSpc>
                <a:spcPct val="115000"/>
              </a:lnSpc>
              <a:spcBef>
                <a:spcPts val="1000"/>
              </a:spcBef>
              <a:spcAft>
                <a:spcPts val="0"/>
              </a:spcAft>
              <a:buSzPts val="1400"/>
              <a:buChar char="●"/>
            </a:pPr>
            <a:r>
              <a:rPr lang="en-GB" sz="1400"/>
              <a:t>Include research-based information that can support your claim.</a:t>
            </a:r>
            <a:endParaRPr sz="1400"/>
          </a:p>
          <a:p>
            <a:pPr indent="-317500" lvl="0" marL="457200" rtl="0" algn="l">
              <a:lnSpc>
                <a:spcPct val="115000"/>
              </a:lnSpc>
              <a:spcBef>
                <a:spcPts val="1000"/>
              </a:spcBef>
              <a:spcAft>
                <a:spcPts val="0"/>
              </a:spcAft>
              <a:buSzPts val="1400"/>
              <a:buChar char="●"/>
            </a:pPr>
            <a:r>
              <a:rPr lang="en-GB" sz="1400"/>
              <a:t>Properly cite each source that you reference.</a:t>
            </a:r>
            <a:endParaRPr sz="1400"/>
          </a:p>
          <a:p>
            <a:pPr indent="0" lvl="0" marL="0" rtl="0" algn="l">
              <a:spcBef>
                <a:spcPts val="1000"/>
              </a:spcBef>
              <a:spcAft>
                <a:spcPts val="0"/>
              </a:spcAft>
              <a:buNone/>
            </a:pPr>
            <a:r>
              <a:t/>
            </a:r>
            <a:endParaRPr sz="1050"/>
          </a:p>
          <a:p>
            <a:pPr indent="0" lvl="0" marL="0" rtl="0" algn="l">
              <a:spcBef>
                <a:spcPts val="0"/>
              </a:spcBef>
              <a:spcAft>
                <a:spcPts val="0"/>
              </a:spcAft>
              <a:buNone/>
            </a:pPr>
            <a:r>
              <a:t/>
            </a:r>
            <a:endParaRPr sz="1050"/>
          </a:p>
        </p:txBody>
      </p:sp>
      <p:pic>
        <p:nvPicPr>
          <p:cNvPr id="432" name="Google Shape;432;p67"/>
          <p:cNvPicPr preferRelativeResize="0"/>
          <p:nvPr/>
        </p:nvPicPr>
        <p:blipFill rotWithShape="1">
          <a:blip r:embed="rId3">
            <a:alphaModFix/>
          </a:blip>
          <a:srcRect b="0" l="120" r="-120" t="0"/>
          <a:stretch/>
        </p:blipFill>
        <p:spPr>
          <a:xfrm>
            <a:off x="7470600" y="3669975"/>
            <a:ext cx="1345525" cy="11539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68"/>
          <p:cNvSpPr txBox="1"/>
          <p:nvPr>
            <p:ph idx="4294967295" type="title"/>
          </p:nvPr>
        </p:nvSpPr>
        <p:spPr>
          <a:xfrm>
            <a:off x="763200" y="2253600"/>
            <a:ext cx="45468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rPr>
              <a:t>Accessing Grammar &amp; Instructor Feedback  </a:t>
            </a:r>
            <a:endParaRPr>
              <a:solidFill>
                <a:srgbClr val="FFFFFF"/>
              </a:solidFill>
            </a:endParaRPr>
          </a:p>
        </p:txBody>
      </p:sp>
      <p:sp>
        <p:nvSpPr>
          <p:cNvPr id="438" name="Google Shape;438;p68"/>
          <p:cNvSpPr txBox="1"/>
          <p:nvPr>
            <p:ph idx="4294967295" type="subTitle"/>
          </p:nvPr>
        </p:nvSpPr>
        <p:spPr>
          <a:xfrm>
            <a:off x="763200" y="3632400"/>
            <a:ext cx="4546800" cy="46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600">
                <a:solidFill>
                  <a:schemeClr val="lt1"/>
                </a:solidFill>
              </a:rPr>
              <a:t>Let’s take a look</a:t>
            </a:r>
            <a:endParaRPr sz="160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42" name="Shape 442"/>
        <p:cNvGrpSpPr/>
        <p:nvPr/>
      </p:nvGrpSpPr>
      <p:grpSpPr>
        <a:xfrm>
          <a:off x="0" y="0"/>
          <a:ext cx="0" cy="0"/>
          <a:chOff x="0" y="0"/>
          <a:chExt cx="0" cy="0"/>
        </a:xfrm>
      </p:grpSpPr>
      <p:sp>
        <p:nvSpPr>
          <p:cNvPr id="443" name="Google Shape;443;p69"/>
          <p:cNvSpPr txBox="1"/>
          <p:nvPr>
            <p:ph type="title"/>
          </p:nvPr>
        </p:nvSpPr>
        <p:spPr>
          <a:xfrm>
            <a:off x="4742400" y="1090800"/>
            <a:ext cx="3836700" cy="446400"/>
          </a:xfrm>
          <a:prstGeom prst="rect">
            <a:avLst/>
          </a:prstGeom>
        </p:spPr>
        <p:txBody>
          <a:bodyPr anchorCtr="0" anchor="t" bIns="91425" lIns="91425" spcFirstLastPara="1" rIns="91425" wrap="square" tIns="18000">
            <a:noAutofit/>
          </a:bodyPr>
          <a:lstStyle/>
          <a:p>
            <a:pPr indent="0" lvl="0" marL="0" rtl="0" algn="l">
              <a:spcBef>
                <a:spcPts val="0"/>
              </a:spcBef>
              <a:spcAft>
                <a:spcPts val="0"/>
              </a:spcAft>
              <a:buNone/>
            </a:pPr>
            <a:r>
              <a:rPr lang="en-GB"/>
              <a:t>Instructor Feedback</a:t>
            </a:r>
            <a:endParaRPr/>
          </a:p>
        </p:txBody>
      </p:sp>
      <p:sp>
        <p:nvSpPr>
          <p:cNvPr id="444" name="Google Shape;444;p69"/>
          <p:cNvSpPr txBox="1"/>
          <p:nvPr>
            <p:ph idx="1" type="body"/>
          </p:nvPr>
        </p:nvSpPr>
        <p:spPr>
          <a:xfrm>
            <a:off x="4742400" y="1660200"/>
            <a:ext cx="3830400" cy="2772000"/>
          </a:xfrm>
          <a:prstGeom prst="rect">
            <a:avLst/>
          </a:prstGeom>
        </p:spPr>
        <p:txBody>
          <a:bodyPr anchorCtr="0" anchor="t" bIns="91425" lIns="91425" spcFirstLastPara="1" rIns="91425" wrap="square" tIns="162000">
            <a:noAutofit/>
          </a:bodyPr>
          <a:lstStyle/>
          <a:p>
            <a:pPr indent="0" lvl="0" marL="0" rtl="0" algn="l">
              <a:lnSpc>
                <a:spcPct val="115000"/>
              </a:lnSpc>
              <a:spcBef>
                <a:spcPts val="0"/>
              </a:spcBef>
              <a:spcAft>
                <a:spcPts val="0"/>
              </a:spcAft>
              <a:buNone/>
            </a:pPr>
            <a:r>
              <a:rPr lang="en-GB"/>
              <a:t>Feedback Studio allows </a:t>
            </a:r>
            <a:r>
              <a:rPr lang="en-GB"/>
              <a:t>instructors</a:t>
            </a:r>
            <a:r>
              <a:rPr lang="en-GB"/>
              <a:t> to leave</a:t>
            </a:r>
            <a:r>
              <a:rPr lang="en-GB"/>
              <a:t> the following types of feedback directly on similarity report: </a:t>
            </a:r>
            <a:endParaRPr/>
          </a:p>
          <a:p>
            <a:pPr indent="-295275" lvl="0" marL="457200" rtl="0" algn="l">
              <a:lnSpc>
                <a:spcPct val="130000"/>
              </a:lnSpc>
              <a:spcBef>
                <a:spcPts val="1600"/>
              </a:spcBef>
              <a:spcAft>
                <a:spcPts val="0"/>
              </a:spcAft>
              <a:buSzPts val="1050"/>
              <a:buChar char="●"/>
            </a:pPr>
            <a:r>
              <a:rPr lang="en-GB"/>
              <a:t>Annotations</a:t>
            </a:r>
            <a:endParaRPr/>
          </a:p>
          <a:p>
            <a:pPr indent="-295275" lvl="0" marL="457200" rtl="0" algn="l">
              <a:lnSpc>
                <a:spcPct val="130000"/>
              </a:lnSpc>
              <a:spcBef>
                <a:spcPts val="0"/>
              </a:spcBef>
              <a:spcAft>
                <a:spcPts val="0"/>
              </a:spcAft>
              <a:buSzPts val="1050"/>
              <a:buChar char="●"/>
            </a:pPr>
            <a:r>
              <a:rPr lang="en-GB"/>
              <a:t>Text &amp; Bubble Comments</a:t>
            </a:r>
            <a:endParaRPr/>
          </a:p>
          <a:p>
            <a:pPr indent="-295275" lvl="0" marL="457200" rtl="0" algn="l">
              <a:lnSpc>
                <a:spcPct val="130000"/>
              </a:lnSpc>
              <a:spcBef>
                <a:spcPts val="0"/>
              </a:spcBef>
              <a:spcAft>
                <a:spcPts val="0"/>
              </a:spcAft>
              <a:buSzPts val="1050"/>
              <a:buChar char="●"/>
            </a:pPr>
            <a:r>
              <a:rPr lang="en-GB"/>
              <a:t>QuickMarks (pre-saved comments)</a:t>
            </a:r>
            <a:endParaRPr/>
          </a:p>
          <a:p>
            <a:pPr indent="-295275" lvl="0" marL="457200" rtl="0" algn="l">
              <a:lnSpc>
                <a:spcPct val="130000"/>
              </a:lnSpc>
              <a:spcBef>
                <a:spcPts val="0"/>
              </a:spcBef>
              <a:spcAft>
                <a:spcPts val="0"/>
              </a:spcAft>
              <a:buSzPts val="1050"/>
              <a:buChar char="●"/>
            </a:pPr>
            <a:r>
              <a:rPr lang="en-GB"/>
              <a:t>Voice Comments</a:t>
            </a:r>
            <a:endParaRPr/>
          </a:p>
          <a:p>
            <a:pPr indent="-295275" lvl="0" marL="457200" rtl="0" algn="l">
              <a:lnSpc>
                <a:spcPct val="130000"/>
              </a:lnSpc>
              <a:spcBef>
                <a:spcPts val="0"/>
              </a:spcBef>
              <a:spcAft>
                <a:spcPts val="0"/>
              </a:spcAft>
              <a:buSzPts val="1050"/>
              <a:buChar char="●"/>
            </a:pPr>
            <a:r>
              <a:rPr lang="en-GB"/>
              <a:t>Summative Comments</a:t>
            </a:r>
            <a:endParaRPr/>
          </a:p>
          <a:p>
            <a:pPr indent="0" lvl="0" marL="457200" rtl="0" algn="l">
              <a:lnSpc>
                <a:spcPct val="130000"/>
              </a:lnSpc>
              <a:spcBef>
                <a:spcPts val="0"/>
              </a:spcBef>
              <a:spcAft>
                <a:spcPts val="0"/>
              </a:spcAft>
              <a:buNone/>
            </a:pPr>
            <a:r>
              <a:t/>
            </a:r>
            <a:endParaRPr/>
          </a:p>
          <a:p>
            <a:pPr indent="0" lvl="0" marL="0" rtl="0" algn="l">
              <a:lnSpc>
                <a:spcPct val="130000"/>
              </a:lnSpc>
              <a:spcBef>
                <a:spcPts val="0"/>
              </a:spcBef>
              <a:spcAft>
                <a:spcPts val="0"/>
              </a:spcAft>
              <a:buNone/>
            </a:pPr>
            <a:r>
              <a:rPr b="1" lang="en-GB"/>
              <a:t>The feedback appears as blue markings and text on your similarity report. </a:t>
            </a:r>
            <a:r>
              <a:rPr lang="en-GB"/>
              <a:t>This may include comments on positive aspects of your paper, how you can improve in the future, or issues with your paper. </a:t>
            </a:r>
            <a:endParaRPr/>
          </a:p>
          <a:p>
            <a:pPr indent="0" lvl="0" marL="0" rtl="0" algn="l">
              <a:lnSpc>
                <a:spcPct val="130000"/>
              </a:lnSpc>
              <a:spcBef>
                <a:spcPts val="0"/>
              </a:spcBef>
              <a:spcAft>
                <a:spcPts val="0"/>
              </a:spcAft>
              <a:buNone/>
            </a:pPr>
            <a:r>
              <a:t/>
            </a:r>
            <a:endParaRPr/>
          </a:p>
        </p:txBody>
      </p:sp>
      <p:pic>
        <p:nvPicPr>
          <p:cNvPr id="445" name="Google Shape;445;p69"/>
          <p:cNvPicPr preferRelativeResize="0"/>
          <p:nvPr/>
        </p:nvPicPr>
        <p:blipFill rotWithShape="1">
          <a:blip r:embed="rId3">
            <a:alphaModFix/>
          </a:blip>
          <a:srcRect b="0" l="38042" r="0" t="0"/>
          <a:stretch/>
        </p:blipFill>
        <p:spPr>
          <a:xfrm>
            <a:off x="33337" y="1122400"/>
            <a:ext cx="3334800" cy="3028551"/>
          </a:xfrm>
          <a:prstGeom prst="rect">
            <a:avLst/>
          </a:prstGeom>
          <a:noFill/>
          <a:ln>
            <a:noFill/>
          </a:ln>
        </p:spPr>
      </p:pic>
      <p:sp>
        <p:nvSpPr>
          <p:cNvPr id="446" name="Google Shape;446;p69"/>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50" name="Shape 450"/>
        <p:cNvGrpSpPr/>
        <p:nvPr/>
      </p:nvGrpSpPr>
      <p:grpSpPr>
        <a:xfrm>
          <a:off x="0" y="0"/>
          <a:ext cx="0" cy="0"/>
          <a:chOff x="0" y="0"/>
          <a:chExt cx="0" cy="0"/>
        </a:xfrm>
      </p:grpSpPr>
      <p:sp>
        <p:nvSpPr>
          <p:cNvPr id="451" name="Google Shape;451;p70"/>
          <p:cNvSpPr txBox="1"/>
          <p:nvPr>
            <p:ph type="title"/>
          </p:nvPr>
        </p:nvSpPr>
        <p:spPr>
          <a:xfrm>
            <a:off x="4742400" y="1090800"/>
            <a:ext cx="3189300" cy="446400"/>
          </a:xfrm>
          <a:prstGeom prst="rect">
            <a:avLst/>
          </a:prstGeom>
        </p:spPr>
        <p:txBody>
          <a:bodyPr anchorCtr="0" anchor="t" bIns="91425" lIns="91425" spcFirstLastPara="1" rIns="91425" wrap="square" tIns="18000">
            <a:noAutofit/>
          </a:bodyPr>
          <a:lstStyle/>
          <a:p>
            <a:pPr indent="0" lvl="0" marL="0" rtl="0" algn="l">
              <a:spcBef>
                <a:spcPts val="0"/>
              </a:spcBef>
              <a:spcAft>
                <a:spcPts val="0"/>
              </a:spcAft>
              <a:buNone/>
            </a:pPr>
            <a:r>
              <a:rPr lang="en-GB"/>
              <a:t>Grammar Feedback</a:t>
            </a:r>
            <a:endParaRPr/>
          </a:p>
        </p:txBody>
      </p:sp>
      <p:sp>
        <p:nvSpPr>
          <p:cNvPr id="452" name="Google Shape;452;p70"/>
          <p:cNvSpPr txBox="1"/>
          <p:nvPr>
            <p:ph idx="1" type="body"/>
          </p:nvPr>
        </p:nvSpPr>
        <p:spPr>
          <a:xfrm>
            <a:off x="4742400" y="2041200"/>
            <a:ext cx="3617100" cy="1551600"/>
          </a:xfrm>
          <a:prstGeom prst="rect">
            <a:avLst/>
          </a:prstGeom>
        </p:spPr>
        <p:txBody>
          <a:bodyPr anchorCtr="0" anchor="t" bIns="91425" lIns="91425" spcFirstLastPara="1" rIns="91425" wrap="square" tIns="162000">
            <a:noAutofit/>
          </a:bodyPr>
          <a:lstStyle/>
          <a:p>
            <a:pPr indent="0" lvl="0" marL="0" rtl="0" algn="l">
              <a:lnSpc>
                <a:spcPct val="150000"/>
              </a:lnSpc>
              <a:spcBef>
                <a:spcPts val="0"/>
              </a:spcBef>
              <a:spcAft>
                <a:spcPts val="0"/>
              </a:spcAft>
              <a:buNone/>
            </a:pPr>
            <a:r>
              <a:t/>
            </a:r>
            <a:endParaRPr sz="1100"/>
          </a:p>
          <a:p>
            <a:pPr indent="0" lvl="0" marL="0" rtl="0" algn="l">
              <a:lnSpc>
                <a:spcPct val="150000"/>
              </a:lnSpc>
              <a:spcBef>
                <a:spcPts val="0"/>
              </a:spcBef>
              <a:spcAft>
                <a:spcPts val="0"/>
              </a:spcAft>
              <a:buNone/>
            </a:pPr>
            <a:r>
              <a:t/>
            </a:r>
            <a:endParaRPr sz="1100"/>
          </a:p>
          <a:p>
            <a:pPr indent="0" lvl="0" marL="0" rtl="0" algn="l">
              <a:lnSpc>
                <a:spcPct val="150000"/>
              </a:lnSpc>
              <a:spcBef>
                <a:spcPts val="0"/>
              </a:spcBef>
              <a:spcAft>
                <a:spcPts val="0"/>
              </a:spcAft>
              <a:buNone/>
            </a:pPr>
            <a:r>
              <a:t/>
            </a:r>
            <a:endParaRPr sz="1100"/>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t/>
            </a:r>
            <a:endParaRPr/>
          </a:p>
        </p:txBody>
      </p:sp>
      <p:sp>
        <p:nvSpPr>
          <p:cNvPr id="453" name="Google Shape;453;p70"/>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chemeClr val="accent4"/>
                </a:solidFill>
                <a:latin typeface="Roboto"/>
                <a:ea typeface="Roboto"/>
                <a:cs typeface="Roboto"/>
                <a:sym typeface="Roboto"/>
              </a:rPr>
            </a:br>
            <a:endParaRPr sz="1000">
              <a:solidFill>
                <a:schemeClr val="accent4"/>
              </a:solidFill>
            </a:endParaRPr>
          </a:p>
        </p:txBody>
      </p:sp>
      <p:pic>
        <p:nvPicPr>
          <p:cNvPr id="454" name="Google Shape;454;p70"/>
          <p:cNvPicPr preferRelativeResize="0"/>
          <p:nvPr/>
        </p:nvPicPr>
        <p:blipFill>
          <a:blip r:embed="rId3">
            <a:alphaModFix/>
          </a:blip>
          <a:stretch>
            <a:fillRect/>
          </a:stretch>
        </p:blipFill>
        <p:spPr>
          <a:xfrm>
            <a:off x="-43600" y="1090800"/>
            <a:ext cx="3402351" cy="3107775"/>
          </a:xfrm>
          <a:prstGeom prst="rect">
            <a:avLst/>
          </a:prstGeom>
          <a:noFill/>
          <a:ln>
            <a:noFill/>
          </a:ln>
        </p:spPr>
      </p:pic>
      <p:sp>
        <p:nvSpPr>
          <p:cNvPr id="455" name="Google Shape;455;p70"/>
          <p:cNvSpPr txBox="1"/>
          <p:nvPr>
            <p:ph idx="1" type="body"/>
          </p:nvPr>
        </p:nvSpPr>
        <p:spPr>
          <a:xfrm>
            <a:off x="4795100" y="1459800"/>
            <a:ext cx="3564300" cy="2912400"/>
          </a:xfrm>
          <a:prstGeom prst="rect">
            <a:avLst/>
          </a:prstGeom>
        </p:spPr>
        <p:txBody>
          <a:bodyPr anchorCtr="0" anchor="t" bIns="91425" lIns="91425" spcFirstLastPara="1" rIns="91425" wrap="square" tIns="162000">
            <a:noAutofit/>
          </a:bodyPr>
          <a:lstStyle/>
          <a:p>
            <a:pPr indent="0" lvl="0" marL="0" rtl="0" algn="l">
              <a:spcBef>
                <a:spcPts val="1000"/>
              </a:spcBef>
              <a:spcAft>
                <a:spcPts val="0"/>
              </a:spcAft>
              <a:buNone/>
            </a:pPr>
            <a:r>
              <a:rPr lang="en-GB"/>
              <a:t>Feedback</a:t>
            </a:r>
            <a:r>
              <a:rPr lang="en-GB"/>
              <a:t> Studio also provides automated feedback that highlights possible mistakes in grammar, usage, mechanics, style, and spelling.</a:t>
            </a:r>
            <a:endParaRPr/>
          </a:p>
          <a:p>
            <a:pPr indent="0" lvl="0" marL="0" rtl="0" algn="l">
              <a:spcBef>
                <a:spcPts val="1000"/>
              </a:spcBef>
              <a:spcAft>
                <a:spcPts val="0"/>
              </a:spcAft>
              <a:buNone/>
            </a:pPr>
            <a:r>
              <a:rPr b="1" lang="en-GB"/>
              <a:t>The feedback appears as purple comments on similarity report.</a:t>
            </a:r>
            <a:endParaRPr b="1"/>
          </a:p>
          <a:p>
            <a:pPr indent="0" lvl="0" marL="0" rtl="0" algn="l">
              <a:spcBef>
                <a:spcPts val="1000"/>
              </a:spcBef>
              <a:spcAft>
                <a:spcPts val="0"/>
              </a:spcAft>
              <a:buNone/>
            </a:pPr>
            <a:r>
              <a:rPr lang="en-GB"/>
              <a:t>Use this feedback to evaluate your essay-writing skills and identify areas that need improvement.</a:t>
            </a:r>
            <a:endParaRPr/>
          </a:p>
          <a:p>
            <a:pPr indent="0" lvl="0" marL="0" rtl="0" algn="l">
              <a:spcBef>
                <a:spcPts val="1000"/>
              </a:spcBef>
              <a:spcAft>
                <a:spcPts val="0"/>
              </a:spcAft>
              <a:buNone/>
            </a:pPr>
            <a:r>
              <a:rPr lang="en-GB" sz="1200"/>
              <a:t> </a:t>
            </a:r>
            <a:endParaRPr sz="1200"/>
          </a:p>
          <a:p>
            <a:pPr indent="0" lvl="0" marL="0" rtl="0" algn="l">
              <a:spcBef>
                <a:spcPts val="1000"/>
              </a:spcBef>
              <a:spcAft>
                <a:spcPts val="10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71"/>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Need more help?</a:t>
            </a:r>
            <a:endParaRPr/>
          </a:p>
        </p:txBody>
      </p:sp>
      <p:sp>
        <p:nvSpPr>
          <p:cNvPr id="461" name="Google Shape;461;p71"/>
          <p:cNvSpPr txBox="1"/>
          <p:nvPr>
            <p:ph idx="1" type="body"/>
          </p:nvPr>
        </p:nvSpPr>
        <p:spPr>
          <a:xfrm>
            <a:off x="752400" y="1724400"/>
            <a:ext cx="4179600" cy="291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Check out these helpful resources:</a:t>
            </a:r>
            <a:endParaRPr/>
          </a:p>
          <a:p>
            <a:pPr indent="-323850" lvl="0" marL="457200" rtl="0" algn="l">
              <a:spcBef>
                <a:spcPts val="1600"/>
              </a:spcBef>
              <a:spcAft>
                <a:spcPts val="0"/>
              </a:spcAft>
              <a:buSzPts val="1500"/>
              <a:buChar char="●"/>
            </a:pPr>
            <a:r>
              <a:rPr lang="en-GB" u="sng">
                <a:solidFill>
                  <a:schemeClr val="hlink"/>
                </a:solidFill>
                <a:hlinkClick r:id="rId3"/>
              </a:rPr>
              <a:t>Student Resources Hub</a:t>
            </a:r>
            <a:endParaRPr/>
          </a:p>
          <a:p>
            <a:pPr indent="-323850" lvl="0" marL="457200" rtl="0" algn="l">
              <a:spcBef>
                <a:spcPts val="0"/>
              </a:spcBef>
              <a:spcAft>
                <a:spcPts val="0"/>
              </a:spcAft>
              <a:buSzPts val="1500"/>
              <a:buChar char="●"/>
            </a:pPr>
            <a:r>
              <a:rPr lang="en-GB" u="sng">
                <a:solidFill>
                  <a:schemeClr val="hlink"/>
                </a:solidFill>
                <a:hlinkClick r:id="rId4"/>
              </a:rPr>
              <a:t>Student Quick Start Guide</a:t>
            </a:r>
            <a:endParaRPr/>
          </a:p>
          <a:p>
            <a:pPr indent="-323850" lvl="0" marL="457200" rtl="0" algn="l">
              <a:spcBef>
                <a:spcPts val="0"/>
              </a:spcBef>
              <a:spcAft>
                <a:spcPts val="0"/>
              </a:spcAft>
              <a:buSzPts val="1500"/>
              <a:buChar char="●"/>
            </a:pPr>
            <a:r>
              <a:rPr lang="en-GB" u="sng">
                <a:solidFill>
                  <a:schemeClr val="hlink"/>
                </a:solidFill>
                <a:hlinkClick r:id="rId5"/>
              </a:rPr>
              <a:t>Student Help Guides</a:t>
            </a:r>
            <a:endParaRPr/>
          </a:p>
          <a:p>
            <a:pPr indent="-323850" lvl="0" marL="457200" rtl="0" algn="l">
              <a:spcBef>
                <a:spcPts val="0"/>
              </a:spcBef>
              <a:spcAft>
                <a:spcPts val="0"/>
              </a:spcAft>
              <a:buSzPts val="1500"/>
              <a:buChar char="●"/>
            </a:pPr>
            <a:r>
              <a:rPr lang="en-GB" u="sng">
                <a:solidFill>
                  <a:schemeClr val="hlink"/>
                </a:solidFill>
                <a:hlinkClick r:id="rId6"/>
              </a:rPr>
              <a:t>Turnitin Resources</a:t>
            </a:r>
            <a:endParaRPr/>
          </a:p>
          <a:p>
            <a:pPr indent="-323850" lvl="0" marL="457200" rtl="0" algn="l">
              <a:spcBef>
                <a:spcPts val="0"/>
              </a:spcBef>
              <a:spcAft>
                <a:spcPts val="0"/>
              </a:spcAft>
              <a:buSzPts val="1500"/>
              <a:buChar char="●"/>
            </a:pPr>
            <a:r>
              <a:rPr lang="en-GB" u="sng">
                <a:solidFill>
                  <a:schemeClr val="hlink"/>
                </a:solidFill>
                <a:hlinkClick r:id="rId7"/>
              </a:rPr>
              <a:t>Turnitin Blog</a:t>
            </a:r>
            <a:endParaRPr/>
          </a:p>
        </p:txBody>
      </p:sp>
      <p:pic>
        <p:nvPicPr>
          <p:cNvPr id="462" name="Google Shape;462;p71"/>
          <p:cNvPicPr preferRelativeResize="0"/>
          <p:nvPr/>
        </p:nvPicPr>
        <p:blipFill>
          <a:blip r:embed="rId8">
            <a:alphaModFix/>
          </a:blip>
          <a:stretch>
            <a:fillRect/>
          </a:stretch>
        </p:blipFill>
        <p:spPr>
          <a:xfrm>
            <a:off x="4979238" y="1119375"/>
            <a:ext cx="3671725" cy="36717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72"/>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urnitin">
  <a:themeElements>
    <a:clrScheme name="Simple Light">
      <a:dk1>
        <a:srgbClr val="003C46"/>
      </a:dk1>
      <a:lt1>
        <a:srgbClr val="FFFFFF"/>
      </a:lt1>
      <a:dk2>
        <a:srgbClr val="575757"/>
      </a:dk2>
      <a:lt2>
        <a:srgbClr val="0096FF"/>
      </a:lt2>
      <a:accent1>
        <a:srgbClr val="EFF4F3"/>
      </a:accent1>
      <a:accent2>
        <a:srgbClr val="C8C8C8"/>
      </a:accent2>
      <a:accent3>
        <a:srgbClr val="FFF099"/>
      </a:accent3>
      <a:accent4>
        <a:srgbClr val="FFE500"/>
      </a:accent4>
      <a:accent5>
        <a:srgbClr val="B2C4C7"/>
      </a:accent5>
      <a:accent6>
        <a:srgbClr val="7F9DA2"/>
      </a:accent6>
      <a:hlink>
        <a:srgbClr val="0096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urnitin">
  <a:themeElements>
    <a:clrScheme name="Simple Light">
      <a:dk1>
        <a:srgbClr val="003C46"/>
      </a:dk1>
      <a:lt1>
        <a:srgbClr val="FFFFFF"/>
      </a:lt1>
      <a:dk2>
        <a:srgbClr val="575757"/>
      </a:dk2>
      <a:lt2>
        <a:srgbClr val="0096FF"/>
      </a:lt2>
      <a:accent1>
        <a:srgbClr val="EFF4F3"/>
      </a:accent1>
      <a:accent2>
        <a:srgbClr val="C8C8C8"/>
      </a:accent2>
      <a:accent3>
        <a:srgbClr val="FFF099"/>
      </a:accent3>
      <a:accent4>
        <a:srgbClr val="FFE500"/>
      </a:accent4>
      <a:accent5>
        <a:srgbClr val="B2C4C7"/>
      </a:accent5>
      <a:accent6>
        <a:srgbClr val="7F9DA2"/>
      </a:accent6>
      <a:hlink>
        <a:srgbClr val="0096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